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handoutMasterIdLst>
    <p:handoutMasterId r:id="rId21"/>
  </p:handoutMasterIdLst>
  <p:sldIdLst>
    <p:sldId id="287" r:id="rId2"/>
    <p:sldId id="288" r:id="rId3"/>
    <p:sldId id="284" r:id="rId4"/>
    <p:sldId id="286" r:id="rId5"/>
    <p:sldId id="258" r:id="rId6"/>
    <p:sldId id="282" r:id="rId7"/>
    <p:sldId id="259" r:id="rId8"/>
    <p:sldId id="280" r:id="rId9"/>
    <p:sldId id="266" r:id="rId10"/>
    <p:sldId id="267" r:id="rId11"/>
    <p:sldId id="276" r:id="rId12"/>
    <p:sldId id="271" r:id="rId13"/>
    <p:sldId id="272" r:id="rId14"/>
    <p:sldId id="273" r:id="rId15"/>
    <p:sldId id="274" r:id="rId16"/>
    <p:sldId id="275" r:id="rId17"/>
    <p:sldId id="270" r:id="rId18"/>
    <p:sldId id="283" r:id="rId19"/>
    <p:sldId id="265" r:id="rId20"/>
  </p:sldIdLst>
  <p:sldSz cx="9144000" cy="6858000" type="screen4x3"/>
  <p:notesSz cx="6858000" cy="9945688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0066FF"/>
    <a:srgbClr val="FF9999"/>
    <a:srgbClr val="009999"/>
    <a:srgbClr val="6600CC"/>
    <a:srgbClr val="660033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514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2F10D5-C8FA-411F-ADB8-2F205299BEDA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th-TH"/>
        </a:p>
      </dgm:t>
    </dgm:pt>
    <dgm:pt modelId="{649448C9-2AD5-4DD8-8ECF-51DFCE7685F7}">
      <dgm:prSet phldrT="[ข้อความ]" custT="1"/>
      <dgm:spPr>
        <a:solidFill>
          <a:srgbClr val="00B050"/>
        </a:solidFill>
      </dgm:spPr>
      <dgm:t>
        <a:bodyPr/>
        <a:lstStyle/>
        <a:p>
          <a:r>
            <a:rPr lang="th-TH" sz="2800" b="1" i="0" dirty="0" smtClean="0">
              <a:latin typeface="TH SarabunPSK" pitchFamily="34" charset="-34"/>
              <a:cs typeface="TH SarabunPSK" pitchFamily="34" charset="-34"/>
            </a:rPr>
            <a:t>    </a:t>
          </a:r>
          <a:r>
            <a:rPr lang="th-TH" sz="2800" b="1" i="0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rPr>
            <a:t>ขาด</a:t>
          </a:r>
          <a:r>
            <a:rPr lang="th-TH" sz="2800" b="1" i="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ห้องปฏิบัติการกลุ่มสาระ</a:t>
          </a:r>
          <a:endParaRPr lang="th-TH" sz="2800" b="1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A9B51BEE-55EF-4213-A69A-B50C94C97651}" type="parTrans" cxnId="{5DE5C171-E9F2-4D2C-870C-1E0E2DEC8EC8}">
      <dgm:prSet/>
      <dgm:spPr/>
      <dgm:t>
        <a:bodyPr/>
        <a:lstStyle/>
        <a:p>
          <a:endParaRPr lang="th-TH" sz="2800" b="1">
            <a:latin typeface="TH SarabunPSK" pitchFamily="34" charset="-34"/>
            <a:cs typeface="TH SarabunPSK" pitchFamily="34" charset="-34"/>
          </a:endParaRPr>
        </a:p>
      </dgm:t>
    </dgm:pt>
    <dgm:pt modelId="{41DC69BE-5161-450E-BB5A-4FF143D0106D}" type="sibTrans" cxnId="{5DE5C171-E9F2-4D2C-870C-1E0E2DEC8EC8}">
      <dgm:prSet/>
      <dgm:spPr/>
      <dgm:t>
        <a:bodyPr/>
        <a:lstStyle/>
        <a:p>
          <a:endParaRPr lang="th-TH" sz="2800" b="1">
            <a:latin typeface="TH SarabunPSK" pitchFamily="34" charset="-34"/>
            <a:cs typeface="TH SarabunPSK" pitchFamily="34" charset="-34"/>
          </a:endParaRPr>
        </a:p>
      </dgm:t>
    </dgm:pt>
    <dgm:pt modelId="{EA81CF63-B1B4-47B0-8C84-BD8C8A7299A6}">
      <dgm:prSet phldrT="[ข้อความ]" custT="1"/>
      <dgm:spPr>
        <a:solidFill>
          <a:srgbClr val="FFFF00"/>
        </a:solidFill>
        <a:ln>
          <a:solidFill>
            <a:schemeClr val="bg1"/>
          </a:solidFill>
        </a:ln>
      </dgm:spPr>
      <dgm:t>
        <a:bodyPr/>
        <a:lstStyle/>
        <a:p>
          <a:r>
            <a:rPr lang="th-TH" sz="2800" b="1" i="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  ที่มีอยู่เหมาะสมกับการสอนวิชาสุขศึกษาได้ดี</a:t>
          </a:r>
          <a:endParaRPr lang="th-TH" sz="2800" b="1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97F074B4-5F5D-4CFE-AEF1-9854D002F509}" type="parTrans" cxnId="{8BAAB3A7-A873-4C5B-A50B-E14E9E379EDF}">
      <dgm:prSet/>
      <dgm:spPr/>
      <dgm:t>
        <a:bodyPr/>
        <a:lstStyle/>
        <a:p>
          <a:endParaRPr lang="th-TH" sz="2800" b="1">
            <a:latin typeface="TH SarabunPSK" pitchFamily="34" charset="-34"/>
            <a:cs typeface="TH SarabunPSK" pitchFamily="34" charset="-34"/>
          </a:endParaRPr>
        </a:p>
      </dgm:t>
    </dgm:pt>
    <dgm:pt modelId="{6ED2394C-D623-4AC2-9964-7A3AC68C4CD1}" type="sibTrans" cxnId="{8BAAB3A7-A873-4C5B-A50B-E14E9E379EDF}">
      <dgm:prSet/>
      <dgm:spPr/>
      <dgm:t>
        <a:bodyPr/>
        <a:lstStyle/>
        <a:p>
          <a:endParaRPr lang="th-TH" sz="2800" b="1">
            <a:latin typeface="TH SarabunPSK" pitchFamily="34" charset="-34"/>
            <a:cs typeface="TH SarabunPSK" pitchFamily="34" charset="-34"/>
          </a:endParaRPr>
        </a:p>
      </dgm:t>
    </dgm:pt>
    <dgm:pt modelId="{A2E1E6F6-FE2E-4700-9BB7-418D8FA10D2E}">
      <dgm:prSet phldrT="[ข้อความ]" custT="1"/>
      <dgm:spPr>
        <a:solidFill>
          <a:srgbClr val="00B050"/>
        </a:solidFill>
      </dgm:spPr>
      <dgm:t>
        <a:bodyPr/>
        <a:lstStyle/>
        <a:p>
          <a:r>
            <a:rPr lang="th-TH" sz="2800" b="1" i="0" dirty="0" smtClean="0">
              <a:latin typeface="TH SarabunPSK" pitchFamily="34" charset="-34"/>
              <a:cs typeface="TH SarabunPSK" pitchFamily="34" charset="-34"/>
            </a:rPr>
            <a:t>   </a:t>
          </a:r>
          <a:r>
            <a:rPr lang="th-TH" sz="2800" b="1" i="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แก้ปัญหาโดยจัดการเรียนการสอน แบบพอเพียง </a:t>
          </a:r>
          <a:endParaRPr lang="th-TH" sz="2800" b="1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122A795F-71DC-42F5-9615-B07452BAF14A}" type="parTrans" cxnId="{A3330127-026C-4483-BB5D-17EC16F6E592}">
      <dgm:prSet/>
      <dgm:spPr/>
      <dgm:t>
        <a:bodyPr/>
        <a:lstStyle/>
        <a:p>
          <a:endParaRPr lang="th-TH" sz="2800" b="1">
            <a:latin typeface="TH SarabunPSK" pitchFamily="34" charset="-34"/>
            <a:cs typeface="TH SarabunPSK" pitchFamily="34" charset="-34"/>
          </a:endParaRPr>
        </a:p>
      </dgm:t>
    </dgm:pt>
    <dgm:pt modelId="{55FCDCE4-28C3-48DD-8D47-C35518763861}" type="sibTrans" cxnId="{A3330127-026C-4483-BB5D-17EC16F6E592}">
      <dgm:prSet/>
      <dgm:spPr/>
      <dgm:t>
        <a:bodyPr/>
        <a:lstStyle/>
        <a:p>
          <a:endParaRPr lang="th-TH" sz="2800" b="1">
            <a:latin typeface="TH SarabunPSK" pitchFamily="34" charset="-34"/>
            <a:cs typeface="TH SarabunPSK" pitchFamily="34" charset="-34"/>
          </a:endParaRPr>
        </a:p>
      </dgm:t>
    </dgm:pt>
    <dgm:pt modelId="{50C04D54-2F37-41D9-B03D-A0CC2432A437}">
      <dgm:prSet phldrT="[ข้อความ]" custT="1"/>
      <dgm:spPr>
        <a:solidFill>
          <a:srgbClr val="00B050"/>
        </a:solidFill>
      </dgm:spPr>
      <dgm:t>
        <a:bodyPr/>
        <a:lstStyle/>
        <a:p>
          <a:r>
            <a:rPr lang="th-TH" sz="2800" b="1" i="0" dirty="0" smtClean="0"/>
            <a:t>    </a:t>
          </a:r>
          <a:r>
            <a:rPr lang="th-TH" sz="2800" b="1" i="0" dirty="0" smtClean="0">
              <a:solidFill>
                <a:schemeClr val="tx1"/>
              </a:solidFill>
            </a:rPr>
            <a:t>กระดานอัจฉริยะ</a:t>
          </a:r>
          <a:r>
            <a:rPr lang="th-TH" sz="2800" b="1" i="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เครื่องฉาย</a:t>
          </a:r>
          <a:r>
            <a:rPr lang="th-TH" sz="2800" b="1" i="0" dirty="0" err="1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rPr>
            <a:t>ส่งเค</a:t>
          </a:r>
          <a:r>
            <a:rPr lang="th-TH" sz="2800" b="1" i="0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rPr>
            <a:t>ลม</a:t>
          </a:r>
          <a:r>
            <a:rPr lang="th-TH" sz="2800" b="1" i="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ยังไม่ได้รับ</a:t>
          </a:r>
          <a:endParaRPr lang="th-TH" sz="2800" b="1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FBEBAE63-8CC0-45D5-912C-E17A3ED7116E}" type="parTrans" cxnId="{7A0FBBCA-15FD-41C0-A688-E0DBFF597A54}">
      <dgm:prSet/>
      <dgm:spPr/>
      <dgm:t>
        <a:bodyPr/>
        <a:lstStyle/>
        <a:p>
          <a:endParaRPr lang="th-TH" sz="2800" b="1">
            <a:latin typeface="TH SarabunPSK" pitchFamily="34" charset="-34"/>
            <a:cs typeface="TH SarabunPSK" pitchFamily="34" charset="-34"/>
          </a:endParaRPr>
        </a:p>
      </dgm:t>
    </dgm:pt>
    <dgm:pt modelId="{F611E89B-F834-450C-86E3-CDA14FEE6A4E}" type="sibTrans" cxnId="{7A0FBBCA-15FD-41C0-A688-E0DBFF597A54}">
      <dgm:prSet/>
      <dgm:spPr/>
      <dgm:t>
        <a:bodyPr/>
        <a:lstStyle/>
        <a:p>
          <a:endParaRPr lang="th-TH" sz="2800" b="1">
            <a:latin typeface="TH SarabunPSK" pitchFamily="34" charset="-34"/>
            <a:cs typeface="TH SarabunPSK" pitchFamily="34" charset="-34"/>
          </a:endParaRPr>
        </a:p>
      </dgm:t>
    </dgm:pt>
    <dgm:pt modelId="{7063CB05-C677-4D42-9F04-D87F53197C66}">
      <dgm:prSet phldrT="[ข้อความ]" custT="1"/>
      <dgm:spPr>
        <a:solidFill>
          <a:srgbClr val="FFFF00"/>
        </a:solidFill>
      </dgm:spPr>
      <dgm:t>
        <a:bodyPr/>
        <a:lstStyle/>
        <a:p>
          <a:r>
            <a:rPr lang="th-TH" sz="2800" b="1" i="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   ขาดสื่อที่จำเป็นต้องใช้การจัดการเรียนการสอน</a:t>
          </a:r>
          <a:endParaRPr lang="th-TH" sz="2800" b="1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F90F3E0F-4116-4620-A138-7D26DC7EF427}" type="parTrans" cxnId="{72B32509-7A2E-46F4-B069-1D89A0F19694}">
      <dgm:prSet/>
      <dgm:spPr/>
      <dgm:t>
        <a:bodyPr/>
        <a:lstStyle/>
        <a:p>
          <a:endParaRPr lang="th-TH" sz="2800" b="1">
            <a:latin typeface="TH SarabunPSK" pitchFamily="34" charset="-34"/>
            <a:cs typeface="TH SarabunPSK" pitchFamily="34" charset="-34"/>
          </a:endParaRPr>
        </a:p>
      </dgm:t>
    </dgm:pt>
    <dgm:pt modelId="{3F7C98C5-C177-4FF2-98AF-0D7AEB28F4CE}" type="sibTrans" cxnId="{72B32509-7A2E-46F4-B069-1D89A0F19694}">
      <dgm:prSet/>
      <dgm:spPr/>
      <dgm:t>
        <a:bodyPr/>
        <a:lstStyle/>
        <a:p>
          <a:endParaRPr lang="th-TH" sz="2800" b="1">
            <a:latin typeface="TH SarabunPSK" pitchFamily="34" charset="-34"/>
            <a:cs typeface="TH SarabunPSK" pitchFamily="34" charset="-34"/>
          </a:endParaRPr>
        </a:p>
      </dgm:t>
    </dgm:pt>
    <dgm:pt modelId="{AC89CCBE-0C20-410A-84F0-D478243474F7}" type="pres">
      <dgm:prSet presAssocID="{2B2F10D5-C8FA-411F-ADB8-2F205299BED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h-TH"/>
        </a:p>
      </dgm:t>
    </dgm:pt>
    <dgm:pt modelId="{F161839E-4CFA-43FB-9840-2955E87CBCD0}" type="pres">
      <dgm:prSet presAssocID="{2B2F10D5-C8FA-411F-ADB8-2F205299BEDA}" presName="Name1" presStyleCnt="0"/>
      <dgm:spPr/>
    </dgm:pt>
    <dgm:pt modelId="{9BE63303-036B-4F4B-998B-BF9C668E36C5}" type="pres">
      <dgm:prSet presAssocID="{2B2F10D5-C8FA-411F-ADB8-2F205299BEDA}" presName="cycle" presStyleCnt="0"/>
      <dgm:spPr/>
    </dgm:pt>
    <dgm:pt modelId="{E5D26383-C71F-4F46-8661-791D115CA991}" type="pres">
      <dgm:prSet presAssocID="{2B2F10D5-C8FA-411F-ADB8-2F205299BEDA}" presName="srcNode" presStyleLbl="node1" presStyleIdx="0" presStyleCnt="5"/>
      <dgm:spPr/>
    </dgm:pt>
    <dgm:pt modelId="{EA7B5C08-9FCD-42D9-84C9-70CB581131D3}" type="pres">
      <dgm:prSet presAssocID="{2B2F10D5-C8FA-411F-ADB8-2F205299BEDA}" presName="conn" presStyleLbl="parChTrans1D2" presStyleIdx="0" presStyleCnt="1"/>
      <dgm:spPr/>
      <dgm:t>
        <a:bodyPr/>
        <a:lstStyle/>
        <a:p>
          <a:endParaRPr lang="th-TH"/>
        </a:p>
      </dgm:t>
    </dgm:pt>
    <dgm:pt modelId="{BF5489D1-EF29-46A4-8E4B-8F98CD6C973C}" type="pres">
      <dgm:prSet presAssocID="{2B2F10D5-C8FA-411F-ADB8-2F205299BEDA}" presName="extraNode" presStyleLbl="node1" presStyleIdx="0" presStyleCnt="5"/>
      <dgm:spPr/>
    </dgm:pt>
    <dgm:pt modelId="{1953B25E-4708-430F-998A-AA91EC48ED38}" type="pres">
      <dgm:prSet presAssocID="{2B2F10D5-C8FA-411F-ADB8-2F205299BEDA}" presName="dstNode" presStyleLbl="node1" presStyleIdx="0" presStyleCnt="5"/>
      <dgm:spPr/>
    </dgm:pt>
    <dgm:pt modelId="{ED714DA5-176B-4694-ACAE-F28AAFB5786F}" type="pres">
      <dgm:prSet presAssocID="{649448C9-2AD5-4DD8-8ECF-51DFCE7685F7}" presName="text_1" presStyleLbl="node1" presStyleIdx="0" presStyleCnt="5" custScaleX="105722" custLinFactNeighborX="-2053" custLinFactNeighborY="185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0B23AAB-97B4-41E8-852F-7811DD171E08}" type="pres">
      <dgm:prSet presAssocID="{649448C9-2AD5-4DD8-8ECF-51DFCE7685F7}" presName="accent_1" presStyleCnt="0"/>
      <dgm:spPr/>
    </dgm:pt>
    <dgm:pt modelId="{265BBD4E-54F7-43DE-9B76-BE751D016C1D}" type="pres">
      <dgm:prSet presAssocID="{649448C9-2AD5-4DD8-8ECF-51DFCE7685F7}" presName="accentRepeatNode" presStyleLbl="solidFgAcc1" presStyleIdx="0" presStyleCnt="5"/>
      <dgm:spPr>
        <a:solidFill>
          <a:srgbClr val="FF9999"/>
        </a:solidFill>
        <a:ln>
          <a:noFill/>
        </a:ln>
      </dgm:spPr>
      <dgm:t>
        <a:bodyPr/>
        <a:lstStyle/>
        <a:p>
          <a:endParaRPr lang="th-TH"/>
        </a:p>
      </dgm:t>
    </dgm:pt>
    <dgm:pt modelId="{D3BE548A-93E9-4C0D-A6E3-B4319254C356}" type="pres">
      <dgm:prSet presAssocID="{EA81CF63-B1B4-47B0-8C84-BD8C8A7299A6}" presName="text_2" presStyleLbl="node1" presStyleIdx="1" presStyleCnt="5" custScaleX="105867" custLinFactNeighborX="-2419" custLinFactNeighborY="-990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E6FF4B7-D2A3-4FA3-AD91-2594DF897EAB}" type="pres">
      <dgm:prSet presAssocID="{EA81CF63-B1B4-47B0-8C84-BD8C8A7299A6}" presName="accent_2" presStyleCnt="0"/>
      <dgm:spPr/>
    </dgm:pt>
    <dgm:pt modelId="{F26B90B9-32D1-4C92-A94D-849B217E39FE}" type="pres">
      <dgm:prSet presAssocID="{EA81CF63-B1B4-47B0-8C84-BD8C8A7299A6}" presName="accentRepeatNode" presStyleLbl="solidFgAcc1" presStyleIdx="1" presStyleCnt="5" custLinFactNeighborX="-26620" custLinFactNeighborY="-11741"/>
      <dgm:spPr>
        <a:solidFill>
          <a:srgbClr val="FF9999"/>
        </a:solidFill>
      </dgm:spPr>
      <dgm:t>
        <a:bodyPr/>
        <a:lstStyle/>
        <a:p>
          <a:endParaRPr lang="th-TH"/>
        </a:p>
      </dgm:t>
    </dgm:pt>
    <dgm:pt modelId="{48EE40DA-9FA1-491A-8C41-874E32C1F77C}" type="pres">
      <dgm:prSet presAssocID="{50C04D54-2F37-41D9-B03D-A0CC2432A437}" presName="text_3" presStyleLbl="node1" presStyleIdx="2" presStyleCnt="5" custScaleX="107978" custLinFactNeighborX="-2905" custLinFactNeighborY="-438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B1A80C4-AD64-4124-8F6B-646CC26D511D}" type="pres">
      <dgm:prSet presAssocID="{50C04D54-2F37-41D9-B03D-A0CC2432A437}" presName="accent_3" presStyleCnt="0"/>
      <dgm:spPr/>
    </dgm:pt>
    <dgm:pt modelId="{B82B3E4C-2F7E-4401-A54E-8D980E6BB196}" type="pres">
      <dgm:prSet presAssocID="{50C04D54-2F37-41D9-B03D-A0CC2432A437}" presName="accentRepeatNode" presStyleLbl="solidFgAcc1" presStyleIdx="2" presStyleCnt="5" custLinFactNeighborX="-16575" custLinFactNeighborY="-7327"/>
      <dgm:spPr>
        <a:solidFill>
          <a:srgbClr val="FF9999"/>
        </a:solidFill>
        <a:ln>
          <a:noFill/>
        </a:ln>
      </dgm:spPr>
      <dgm:t>
        <a:bodyPr/>
        <a:lstStyle/>
        <a:p>
          <a:endParaRPr lang="th-TH"/>
        </a:p>
      </dgm:t>
    </dgm:pt>
    <dgm:pt modelId="{1EFC6778-3B0F-4AB7-B07D-7888EDEFCB29}" type="pres">
      <dgm:prSet presAssocID="{7063CB05-C677-4D42-9F04-D87F53197C66}" presName="text_4" presStyleLbl="node1" presStyleIdx="3" presStyleCnt="5" custScaleX="106673" custLinFactNeighborX="-2419" custLinFactNeighborY="113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8DFB355-B70F-43BD-8F62-C2BA39E72E36}" type="pres">
      <dgm:prSet presAssocID="{7063CB05-C677-4D42-9F04-D87F53197C66}" presName="accent_4" presStyleCnt="0"/>
      <dgm:spPr/>
    </dgm:pt>
    <dgm:pt modelId="{A2211F96-F5A7-4FEA-8B8D-435D644DECA6}" type="pres">
      <dgm:prSet presAssocID="{7063CB05-C677-4D42-9F04-D87F53197C66}" presName="accentRepeatNode" presStyleLbl="solidFgAcc1" presStyleIdx="3" presStyleCnt="5"/>
      <dgm:spPr>
        <a:solidFill>
          <a:srgbClr val="FF9999"/>
        </a:solidFill>
      </dgm:spPr>
      <dgm:t>
        <a:bodyPr/>
        <a:lstStyle/>
        <a:p>
          <a:endParaRPr lang="th-TH"/>
        </a:p>
      </dgm:t>
    </dgm:pt>
    <dgm:pt modelId="{62AACCE0-F1F6-4E55-8573-99EA2D6EDE1E}" type="pres">
      <dgm:prSet presAssocID="{A2E1E6F6-FE2E-4700-9BB7-418D8FA10D2E}" presName="text_5" presStyleLbl="node1" presStyleIdx="4" presStyleCnt="5" custScaleX="105155" custLinFactNeighborX="-2053" custLinFactNeighborY="665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27D4B4A-CD61-4443-878E-CBA9A442F5F7}" type="pres">
      <dgm:prSet presAssocID="{A2E1E6F6-FE2E-4700-9BB7-418D8FA10D2E}" presName="accent_5" presStyleCnt="0"/>
      <dgm:spPr/>
    </dgm:pt>
    <dgm:pt modelId="{95BA57F5-D331-4CAC-9533-10130C84105A}" type="pres">
      <dgm:prSet presAssocID="{A2E1E6F6-FE2E-4700-9BB7-418D8FA10D2E}" presName="accentRepeatNode" presStyleLbl="solidFgAcc1" presStyleIdx="4" presStyleCnt="5" custLinFactNeighborX="-10753" custLinFactNeighborY="-12318"/>
      <dgm:spPr>
        <a:solidFill>
          <a:srgbClr val="FF9999"/>
        </a:solidFill>
        <a:ln>
          <a:noFill/>
        </a:ln>
      </dgm:spPr>
      <dgm:t>
        <a:bodyPr/>
        <a:lstStyle/>
        <a:p>
          <a:endParaRPr lang="th-TH"/>
        </a:p>
      </dgm:t>
    </dgm:pt>
  </dgm:ptLst>
  <dgm:cxnLst>
    <dgm:cxn modelId="{3F3A7954-C8B8-4206-AFBB-13DBFEDCF813}" type="presOf" srcId="{50C04D54-2F37-41D9-B03D-A0CC2432A437}" destId="{48EE40DA-9FA1-491A-8C41-874E32C1F77C}" srcOrd="0" destOrd="0" presId="urn:microsoft.com/office/officeart/2008/layout/VerticalCurvedList"/>
    <dgm:cxn modelId="{40E7BCDF-8D6E-4682-9266-610C728AE10D}" type="presOf" srcId="{41DC69BE-5161-450E-BB5A-4FF143D0106D}" destId="{EA7B5C08-9FCD-42D9-84C9-70CB581131D3}" srcOrd="0" destOrd="0" presId="urn:microsoft.com/office/officeart/2008/layout/VerticalCurvedList"/>
    <dgm:cxn modelId="{0EDBEAE5-28BA-4512-9712-457386C83D8A}" type="presOf" srcId="{A2E1E6F6-FE2E-4700-9BB7-418D8FA10D2E}" destId="{62AACCE0-F1F6-4E55-8573-99EA2D6EDE1E}" srcOrd="0" destOrd="0" presId="urn:microsoft.com/office/officeart/2008/layout/VerticalCurvedList"/>
    <dgm:cxn modelId="{738DC823-5DC5-4DBB-9F2D-551C12F60555}" type="presOf" srcId="{649448C9-2AD5-4DD8-8ECF-51DFCE7685F7}" destId="{ED714DA5-176B-4694-ACAE-F28AAFB5786F}" srcOrd="0" destOrd="0" presId="urn:microsoft.com/office/officeart/2008/layout/VerticalCurvedList"/>
    <dgm:cxn modelId="{45D9FCF2-0EB3-43F5-8294-0780F8C3BFC5}" type="presOf" srcId="{EA81CF63-B1B4-47B0-8C84-BD8C8A7299A6}" destId="{D3BE548A-93E9-4C0D-A6E3-B4319254C356}" srcOrd="0" destOrd="0" presId="urn:microsoft.com/office/officeart/2008/layout/VerticalCurvedList"/>
    <dgm:cxn modelId="{A3330127-026C-4483-BB5D-17EC16F6E592}" srcId="{2B2F10D5-C8FA-411F-ADB8-2F205299BEDA}" destId="{A2E1E6F6-FE2E-4700-9BB7-418D8FA10D2E}" srcOrd="4" destOrd="0" parTransId="{122A795F-71DC-42F5-9615-B07452BAF14A}" sibTransId="{55FCDCE4-28C3-48DD-8D47-C35518763861}"/>
    <dgm:cxn modelId="{8BAAB3A7-A873-4C5B-A50B-E14E9E379EDF}" srcId="{2B2F10D5-C8FA-411F-ADB8-2F205299BEDA}" destId="{EA81CF63-B1B4-47B0-8C84-BD8C8A7299A6}" srcOrd="1" destOrd="0" parTransId="{97F074B4-5F5D-4CFE-AEF1-9854D002F509}" sibTransId="{6ED2394C-D623-4AC2-9964-7A3AC68C4CD1}"/>
    <dgm:cxn modelId="{5DE5C171-E9F2-4D2C-870C-1E0E2DEC8EC8}" srcId="{2B2F10D5-C8FA-411F-ADB8-2F205299BEDA}" destId="{649448C9-2AD5-4DD8-8ECF-51DFCE7685F7}" srcOrd="0" destOrd="0" parTransId="{A9B51BEE-55EF-4213-A69A-B50C94C97651}" sibTransId="{41DC69BE-5161-450E-BB5A-4FF143D0106D}"/>
    <dgm:cxn modelId="{7A0FBBCA-15FD-41C0-A688-E0DBFF597A54}" srcId="{2B2F10D5-C8FA-411F-ADB8-2F205299BEDA}" destId="{50C04D54-2F37-41D9-B03D-A0CC2432A437}" srcOrd="2" destOrd="0" parTransId="{FBEBAE63-8CC0-45D5-912C-E17A3ED7116E}" sibTransId="{F611E89B-F834-450C-86E3-CDA14FEE6A4E}"/>
    <dgm:cxn modelId="{76DDF746-BD3D-415D-BF5B-7BA759F02926}" type="presOf" srcId="{7063CB05-C677-4D42-9F04-D87F53197C66}" destId="{1EFC6778-3B0F-4AB7-B07D-7888EDEFCB29}" srcOrd="0" destOrd="0" presId="urn:microsoft.com/office/officeart/2008/layout/VerticalCurvedList"/>
    <dgm:cxn modelId="{EC9E412B-E841-47D4-9F47-158825804A07}" type="presOf" srcId="{2B2F10D5-C8FA-411F-ADB8-2F205299BEDA}" destId="{AC89CCBE-0C20-410A-84F0-D478243474F7}" srcOrd="0" destOrd="0" presId="urn:microsoft.com/office/officeart/2008/layout/VerticalCurvedList"/>
    <dgm:cxn modelId="{72B32509-7A2E-46F4-B069-1D89A0F19694}" srcId="{2B2F10D5-C8FA-411F-ADB8-2F205299BEDA}" destId="{7063CB05-C677-4D42-9F04-D87F53197C66}" srcOrd="3" destOrd="0" parTransId="{F90F3E0F-4116-4620-A138-7D26DC7EF427}" sibTransId="{3F7C98C5-C177-4FF2-98AF-0D7AEB28F4CE}"/>
    <dgm:cxn modelId="{052DAAE4-C94C-4FB0-B9D3-2F42626C5DD8}" type="presParOf" srcId="{AC89CCBE-0C20-410A-84F0-D478243474F7}" destId="{F161839E-4CFA-43FB-9840-2955E87CBCD0}" srcOrd="0" destOrd="0" presId="urn:microsoft.com/office/officeart/2008/layout/VerticalCurvedList"/>
    <dgm:cxn modelId="{993B9962-02E3-47DD-A5FD-5664478510D2}" type="presParOf" srcId="{F161839E-4CFA-43FB-9840-2955E87CBCD0}" destId="{9BE63303-036B-4F4B-998B-BF9C668E36C5}" srcOrd="0" destOrd="0" presId="urn:microsoft.com/office/officeart/2008/layout/VerticalCurvedList"/>
    <dgm:cxn modelId="{79DA35F7-38F3-4DF9-ABE7-388C74ACB81E}" type="presParOf" srcId="{9BE63303-036B-4F4B-998B-BF9C668E36C5}" destId="{E5D26383-C71F-4F46-8661-791D115CA991}" srcOrd="0" destOrd="0" presId="urn:microsoft.com/office/officeart/2008/layout/VerticalCurvedList"/>
    <dgm:cxn modelId="{754B2EF7-51EA-44BC-9465-8C572035A09C}" type="presParOf" srcId="{9BE63303-036B-4F4B-998B-BF9C668E36C5}" destId="{EA7B5C08-9FCD-42D9-84C9-70CB581131D3}" srcOrd="1" destOrd="0" presId="urn:microsoft.com/office/officeart/2008/layout/VerticalCurvedList"/>
    <dgm:cxn modelId="{229FEFA7-FB0B-4B8C-B3A3-BB042964F5E0}" type="presParOf" srcId="{9BE63303-036B-4F4B-998B-BF9C668E36C5}" destId="{BF5489D1-EF29-46A4-8E4B-8F98CD6C973C}" srcOrd="2" destOrd="0" presId="urn:microsoft.com/office/officeart/2008/layout/VerticalCurvedList"/>
    <dgm:cxn modelId="{2C5DE631-9513-4056-94F4-4ED9C76202A6}" type="presParOf" srcId="{9BE63303-036B-4F4B-998B-BF9C668E36C5}" destId="{1953B25E-4708-430F-998A-AA91EC48ED38}" srcOrd="3" destOrd="0" presId="urn:microsoft.com/office/officeart/2008/layout/VerticalCurvedList"/>
    <dgm:cxn modelId="{DA9C418A-2EAE-4364-AC75-04846C643905}" type="presParOf" srcId="{F161839E-4CFA-43FB-9840-2955E87CBCD0}" destId="{ED714DA5-176B-4694-ACAE-F28AAFB5786F}" srcOrd="1" destOrd="0" presId="urn:microsoft.com/office/officeart/2008/layout/VerticalCurvedList"/>
    <dgm:cxn modelId="{703D29E1-4826-4226-9BBB-95A98BBF415A}" type="presParOf" srcId="{F161839E-4CFA-43FB-9840-2955E87CBCD0}" destId="{20B23AAB-97B4-41E8-852F-7811DD171E08}" srcOrd="2" destOrd="0" presId="urn:microsoft.com/office/officeart/2008/layout/VerticalCurvedList"/>
    <dgm:cxn modelId="{2D9E4117-88DA-484E-B9D0-5E2CEFBC6B53}" type="presParOf" srcId="{20B23AAB-97B4-41E8-852F-7811DD171E08}" destId="{265BBD4E-54F7-43DE-9B76-BE751D016C1D}" srcOrd="0" destOrd="0" presId="urn:microsoft.com/office/officeart/2008/layout/VerticalCurvedList"/>
    <dgm:cxn modelId="{0E1E0A90-67D4-46BB-A394-E6446C406B10}" type="presParOf" srcId="{F161839E-4CFA-43FB-9840-2955E87CBCD0}" destId="{D3BE548A-93E9-4C0D-A6E3-B4319254C356}" srcOrd="3" destOrd="0" presId="urn:microsoft.com/office/officeart/2008/layout/VerticalCurvedList"/>
    <dgm:cxn modelId="{DFFE528B-A9BD-4152-A657-3A41C8200404}" type="presParOf" srcId="{F161839E-4CFA-43FB-9840-2955E87CBCD0}" destId="{5E6FF4B7-D2A3-4FA3-AD91-2594DF897EAB}" srcOrd="4" destOrd="0" presId="urn:microsoft.com/office/officeart/2008/layout/VerticalCurvedList"/>
    <dgm:cxn modelId="{3D7FA49E-D460-4C75-A47D-C78085806610}" type="presParOf" srcId="{5E6FF4B7-D2A3-4FA3-AD91-2594DF897EAB}" destId="{F26B90B9-32D1-4C92-A94D-849B217E39FE}" srcOrd="0" destOrd="0" presId="urn:microsoft.com/office/officeart/2008/layout/VerticalCurvedList"/>
    <dgm:cxn modelId="{1D59075B-1B39-40F0-92F8-7B469F459F5D}" type="presParOf" srcId="{F161839E-4CFA-43FB-9840-2955E87CBCD0}" destId="{48EE40DA-9FA1-491A-8C41-874E32C1F77C}" srcOrd="5" destOrd="0" presId="urn:microsoft.com/office/officeart/2008/layout/VerticalCurvedList"/>
    <dgm:cxn modelId="{DFCE6183-9BA8-45A8-A3AC-BC31565DEA71}" type="presParOf" srcId="{F161839E-4CFA-43FB-9840-2955E87CBCD0}" destId="{DB1A80C4-AD64-4124-8F6B-646CC26D511D}" srcOrd="6" destOrd="0" presId="urn:microsoft.com/office/officeart/2008/layout/VerticalCurvedList"/>
    <dgm:cxn modelId="{3BFB8B87-92E0-4173-96BE-ED7A1814E293}" type="presParOf" srcId="{DB1A80C4-AD64-4124-8F6B-646CC26D511D}" destId="{B82B3E4C-2F7E-4401-A54E-8D980E6BB196}" srcOrd="0" destOrd="0" presId="urn:microsoft.com/office/officeart/2008/layout/VerticalCurvedList"/>
    <dgm:cxn modelId="{A2E57D5D-9DA9-46DE-9813-7F1C951E4FF0}" type="presParOf" srcId="{F161839E-4CFA-43FB-9840-2955E87CBCD0}" destId="{1EFC6778-3B0F-4AB7-B07D-7888EDEFCB29}" srcOrd="7" destOrd="0" presId="urn:microsoft.com/office/officeart/2008/layout/VerticalCurvedList"/>
    <dgm:cxn modelId="{AD7B305B-D434-4757-BE03-7D681EA44098}" type="presParOf" srcId="{F161839E-4CFA-43FB-9840-2955E87CBCD0}" destId="{A8DFB355-B70F-43BD-8F62-C2BA39E72E36}" srcOrd="8" destOrd="0" presId="urn:microsoft.com/office/officeart/2008/layout/VerticalCurvedList"/>
    <dgm:cxn modelId="{A99ED5C4-C2EE-4D2A-96CD-5212A70B09AB}" type="presParOf" srcId="{A8DFB355-B70F-43BD-8F62-C2BA39E72E36}" destId="{A2211F96-F5A7-4FEA-8B8D-435D644DECA6}" srcOrd="0" destOrd="0" presId="urn:microsoft.com/office/officeart/2008/layout/VerticalCurvedList"/>
    <dgm:cxn modelId="{1F659269-E168-4D33-B220-055DE2B61D04}" type="presParOf" srcId="{F161839E-4CFA-43FB-9840-2955E87CBCD0}" destId="{62AACCE0-F1F6-4E55-8573-99EA2D6EDE1E}" srcOrd="9" destOrd="0" presId="urn:microsoft.com/office/officeart/2008/layout/VerticalCurvedList"/>
    <dgm:cxn modelId="{1588F87E-76C6-456A-AAE4-55ACDC8F10C8}" type="presParOf" srcId="{F161839E-4CFA-43FB-9840-2955E87CBCD0}" destId="{E27D4B4A-CD61-4443-878E-CBA9A442F5F7}" srcOrd="10" destOrd="0" presId="urn:microsoft.com/office/officeart/2008/layout/VerticalCurvedList"/>
    <dgm:cxn modelId="{D2A741FE-0173-4F61-8AD8-EEE589E4E12F}" type="presParOf" srcId="{E27D4B4A-CD61-4443-878E-CBA9A442F5F7}" destId="{95BA57F5-D331-4CAC-9533-10130C84105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2F10D5-C8FA-411F-ADB8-2F205299BEDA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th-TH"/>
        </a:p>
      </dgm:t>
    </dgm:pt>
    <dgm:pt modelId="{649448C9-2AD5-4DD8-8ECF-51DFCE7685F7}">
      <dgm:prSet phldrT="[ข้อความ]" custT="1"/>
      <dgm:spPr>
        <a:solidFill>
          <a:srgbClr val="00B050"/>
        </a:solidFill>
      </dgm:spPr>
      <dgm:t>
        <a:bodyPr/>
        <a:lstStyle/>
        <a:p>
          <a:r>
            <a:rPr lang="th-TH" sz="2800" b="1" i="0" dirty="0" smtClean="0">
              <a:latin typeface="TH SarabunPSK" pitchFamily="34" charset="-34"/>
              <a:cs typeface="TH SarabunPSK" pitchFamily="34" charset="-34"/>
            </a:rPr>
            <a:t>  </a:t>
          </a:r>
          <a:r>
            <a:rPr lang="th-TH" sz="2800" b="1" i="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ม.</a:t>
          </a:r>
          <a:r>
            <a:rPr lang="en-US" sz="2800" b="1" i="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1</a:t>
          </a:r>
          <a:r>
            <a:rPr lang="th-TH" sz="2800" b="1" i="0" dirty="0" smtClean="0">
              <a:latin typeface="TH SarabunPSK" pitchFamily="34" charset="-34"/>
              <a:cs typeface="TH SarabunPSK" pitchFamily="34" charset="-34"/>
            </a:rPr>
            <a:t> </a:t>
          </a:r>
          <a:r>
            <a:rPr lang="th-TH" sz="2800" b="1" i="0" dirty="0" smtClean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rPr>
            <a:t>กีฬาเท</a:t>
          </a:r>
          <a:r>
            <a:rPr lang="th-TH" sz="2800" b="1" i="0" dirty="0" err="1" smtClean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rPr>
            <a:t>เบิล</a:t>
          </a:r>
          <a:r>
            <a:rPr lang="th-TH" sz="2800" b="1" i="0" dirty="0" smtClean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rPr>
            <a:t>เท</a:t>
          </a:r>
          <a:r>
            <a:rPr lang="th-TH" sz="2800" b="1" i="0" dirty="0" err="1" smtClean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rPr>
            <a:t>นิส</a:t>
          </a:r>
          <a:r>
            <a:rPr lang="th-TH" sz="2800" b="1" i="0" dirty="0" smtClean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rPr>
            <a:t>   กีฬายืดหยุ่น</a:t>
          </a:r>
          <a:endParaRPr lang="th-TH" sz="2800" b="1" dirty="0">
            <a:solidFill>
              <a:srgbClr val="C00000"/>
            </a:solidFill>
            <a:latin typeface="TH SarabunPSK" pitchFamily="34" charset="-34"/>
            <a:cs typeface="TH SarabunPSK" pitchFamily="34" charset="-34"/>
          </a:endParaRPr>
        </a:p>
      </dgm:t>
    </dgm:pt>
    <dgm:pt modelId="{A9B51BEE-55EF-4213-A69A-B50C94C97651}" type="parTrans" cxnId="{5DE5C171-E9F2-4D2C-870C-1E0E2DEC8EC8}">
      <dgm:prSet/>
      <dgm:spPr/>
      <dgm:t>
        <a:bodyPr/>
        <a:lstStyle/>
        <a:p>
          <a:endParaRPr lang="th-TH" sz="2800" b="1">
            <a:latin typeface="TH SarabunPSK" pitchFamily="34" charset="-34"/>
            <a:cs typeface="TH SarabunPSK" pitchFamily="34" charset="-34"/>
          </a:endParaRPr>
        </a:p>
      </dgm:t>
    </dgm:pt>
    <dgm:pt modelId="{41DC69BE-5161-450E-BB5A-4FF143D0106D}" type="sibTrans" cxnId="{5DE5C171-E9F2-4D2C-870C-1E0E2DEC8EC8}">
      <dgm:prSet/>
      <dgm:spPr/>
      <dgm:t>
        <a:bodyPr/>
        <a:lstStyle/>
        <a:p>
          <a:endParaRPr lang="th-TH" sz="2800" b="1">
            <a:latin typeface="TH SarabunPSK" pitchFamily="34" charset="-34"/>
            <a:cs typeface="TH SarabunPSK" pitchFamily="34" charset="-34"/>
          </a:endParaRPr>
        </a:p>
      </dgm:t>
    </dgm:pt>
    <dgm:pt modelId="{EA81CF63-B1B4-47B0-8C84-BD8C8A7299A6}">
      <dgm:prSet phldrT="[ข้อความ]" custT="1"/>
      <dgm:spPr>
        <a:solidFill>
          <a:srgbClr val="FFFF00"/>
        </a:solidFill>
        <a:ln>
          <a:solidFill>
            <a:schemeClr val="bg1"/>
          </a:solidFill>
        </a:ln>
      </dgm:spPr>
      <dgm:t>
        <a:bodyPr/>
        <a:lstStyle/>
        <a:p>
          <a:r>
            <a:rPr lang="th-TH" sz="2800" b="1" i="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ม.</a:t>
          </a:r>
          <a:r>
            <a:rPr lang="en-US" sz="2800" b="1" i="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2 </a:t>
          </a:r>
          <a:r>
            <a:rPr lang="th-TH" sz="2800" b="1" i="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กีฬาวอลเลย์บอล    กีฬากรีฑา    </a:t>
          </a:r>
          <a:endParaRPr lang="th-TH" sz="2800" b="1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97F074B4-5F5D-4CFE-AEF1-9854D002F509}" type="parTrans" cxnId="{8BAAB3A7-A873-4C5B-A50B-E14E9E379EDF}">
      <dgm:prSet/>
      <dgm:spPr/>
      <dgm:t>
        <a:bodyPr/>
        <a:lstStyle/>
        <a:p>
          <a:endParaRPr lang="th-TH" sz="2800" b="1">
            <a:latin typeface="TH SarabunPSK" pitchFamily="34" charset="-34"/>
            <a:cs typeface="TH SarabunPSK" pitchFamily="34" charset="-34"/>
          </a:endParaRPr>
        </a:p>
      </dgm:t>
    </dgm:pt>
    <dgm:pt modelId="{6ED2394C-D623-4AC2-9964-7A3AC68C4CD1}" type="sibTrans" cxnId="{8BAAB3A7-A873-4C5B-A50B-E14E9E379EDF}">
      <dgm:prSet/>
      <dgm:spPr/>
      <dgm:t>
        <a:bodyPr/>
        <a:lstStyle/>
        <a:p>
          <a:endParaRPr lang="th-TH" sz="2800" b="1">
            <a:latin typeface="TH SarabunPSK" pitchFamily="34" charset="-34"/>
            <a:cs typeface="TH SarabunPSK" pitchFamily="34" charset="-34"/>
          </a:endParaRPr>
        </a:p>
      </dgm:t>
    </dgm:pt>
    <dgm:pt modelId="{A2E1E6F6-FE2E-4700-9BB7-418D8FA10D2E}">
      <dgm:prSet phldrT="[ข้อความ]" custT="1"/>
      <dgm:spPr>
        <a:solidFill>
          <a:srgbClr val="00B050"/>
        </a:solidFill>
      </dgm:spPr>
      <dgm:t>
        <a:bodyPr/>
        <a:lstStyle/>
        <a:p>
          <a:r>
            <a:rPr lang="th-TH" sz="2800" b="1" i="0" dirty="0" smtClean="0">
              <a:latin typeface="TH SarabunPSK" pitchFamily="34" charset="-34"/>
              <a:cs typeface="TH SarabunPSK" pitchFamily="34" charset="-34"/>
            </a:rPr>
            <a:t> </a:t>
          </a:r>
          <a:r>
            <a:rPr lang="th-TH" sz="2800" b="1" i="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ม.</a:t>
          </a:r>
          <a:r>
            <a:rPr lang="en-US" sz="2800" b="1" i="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5</a:t>
          </a:r>
          <a:r>
            <a:rPr lang="en-US" sz="2800" b="1" i="0" dirty="0" smtClean="0">
              <a:latin typeface="TH SarabunPSK" pitchFamily="34" charset="-34"/>
              <a:cs typeface="TH SarabunPSK" pitchFamily="34" charset="-34"/>
            </a:rPr>
            <a:t>  </a:t>
          </a:r>
          <a:r>
            <a:rPr lang="th-TH" sz="2800" b="1" i="0" dirty="0" smtClean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rPr>
            <a:t>กีฬามวยไทย   </a:t>
          </a:r>
          <a:r>
            <a:rPr lang="th-TH" sz="2800" b="1" i="0" dirty="0" err="1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กีฬาเป</a:t>
          </a:r>
          <a:r>
            <a:rPr lang="th-TH" sz="2800" b="1" i="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ตอง</a:t>
          </a:r>
          <a:endParaRPr lang="th-TH" sz="2800" b="1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122A795F-71DC-42F5-9615-B07452BAF14A}" type="parTrans" cxnId="{A3330127-026C-4483-BB5D-17EC16F6E592}">
      <dgm:prSet/>
      <dgm:spPr/>
      <dgm:t>
        <a:bodyPr/>
        <a:lstStyle/>
        <a:p>
          <a:endParaRPr lang="th-TH" sz="2800" b="1">
            <a:latin typeface="TH SarabunPSK" pitchFamily="34" charset="-34"/>
            <a:cs typeface="TH SarabunPSK" pitchFamily="34" charset="-34"/>
          </a:endParaRPr>
        </a:p>
      </dgm:t>
    </dgm:pt>
    <dgm:pt modelId="{55FCDCE4-28C3-48DD-8D47-C35518763861}" type="sibTrans" cxnId="{A3330127-026C-4483-BB5D-17EC16F6E592}">
      <dgm:prSet/>
      <dgm:spPr/>
      <dgm:t>
        <a:bodyPr/>
        <a:lstStyle/>
        <a:p>
          <a:endParaRPr lang="th-TH" sz="2800" b="1">
            <a:latin typeface="TH SarabunPSK" pitchFamily="34" charset="-34"/>
            <a:cs typeface="TH SarabunPSK" pitchFamily="34" charset="-34"/>
          </a:endParaRPr>
        </a:p>
      </dgm:t>
    </dgm:pt>
    <dgm:pt modelId="{50C04D54-2F37-41D9-B03D-A0CC2432A437}">
      <dgm:prSet phldrT="[ข้อความ]" custT="1"/>
      <dgm:spPr>
        <a:solidFill>
          <a:srgbClr val="00B050"/>
        </a:solidFill>
      </dgm:spPr>
      <dgm:t>
        <a:bodyPr/>
        <a:lstStyle/>
        <a:p>
          <a:r>
            <a:rPr lang="th-TH" sz="2800" b="1" i="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ม.</a:t>
          </a:r>
          <a:r>
            <a:rPr lang="en-US" sz="2800" b="1" i="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3</a:t>
          </a:r>
          <a:r>
            <a:rPr lang="th-TH" sz="2800" b="1" i="0" dirty="0" smtClean="0">
              <a:latin typeface="TH SarabunPSK" pitchFamily="34" charset="-34"/>
              <a:cs typeface="TH SarabunPSK" pitchFamily="34" charset="-34"/>
            </a:rPr>
            <a:t> </a:t>
          </a:r>
          <a:r>
            <a:rPr lang="th-TH" sz="2800" b="1" i="0" dirty="0" smtClean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rPr>
            <a:t>กีฬาบาสเกตบอล  </a:t>
          </a:r>
          <a:r>
            <a:rPr lang="th-TH" sz="2800" b="1" i="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กีฬาฟุตบอล</a:t>
          </a:r>
          <a:endParaRPr lang="th-TH" sz="2800" b="1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FBEBAE63-8CC0-45D5-912C-E17A3ED7116E}" type="parTrans" cxnId="{7A0FBBCA-15FD-41C0-A688-E0DBFF597A54}">
      <dgm:prSet/>
      <dgm:spPr/>
      <dgm:t>
        <a:bodyPr/>
        <a:lstStyle/>
        <a:p>
          <a:endParaRPr lang="th-TH" sz="2800" b="1">
            <a:latin typeface="TH SarabunPSK" pitchFamily="34" charset="-34"/>
            <a:cs typeface="TH SarabunPSK" pitchFamily="34" charset="-34"/>
          </a:endParaRPr>
        </a:p>
      </dgm:t>
    </dgm:pt>
    <dgm:pt modelId="{F611E89B-F834-450C-86E3-CDA14FEE6A4E}" type="sibTrans" cxnId="{7A0FBBCA-15FD-41C0-A688-E0DBFF597A54}">
      <dgm:prSet/>
      <dgm:spPr/>
      <dgm:t>
        <a:bodyPr/>
        <a:lstStyle/>
        <a:p>
          <a:endParaRPr lang="th-TH" sz="2800" b="1">
            <a:latin typeface="TH SarabunPSK" pitchFamily="34" charset="-34"/>
            <a:cs typeface="TH SarabunPSK" pitchFamily="34" charset="-34"/>
          </a:endParaRPr>
        </a:p>
      </dgm:t>
    </dgm:pt>
    <dgm:pt modelId="{7063CB05-C677-4D42-9F04-D87F53197C66}">
      <dgm:prSet phldrT="[ข้อความ]" custT="1"/>
      <dgm:spPr>
        <a:solidFill>
          <a:srgbClr val="FFFF00"/>
        </a:solidFill>
      </dgm:spPr>
      <dgm:t>
        <a:bodyPr/>
        <a:lstStyle/>
        <a:p>
          <a:r>
            <a:rPr lang="th-TH" sz="2800" b="1" i="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  ม.</a:t>
          </a:r>
          <a:r>
            <a:rPr lang="en-US" sz="2800" b="1" i="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4 </a:t>
          </a:r>
          <a:r>
            <a:rPr lang="th-TH" sz="2800" b="1" i="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กิจกรรมเข้าจังหวะ  กีฬาตะกร้อ</a:t>
          </a:r>
          <a:endParaRPr lang="th-TH" sz="2800" b="1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F90F3E0F-4116-4620-A138-7D26DC7EF427}" type="parTrans" cxnId="{72B32509-7A2E-46F4-B069-1D89A0F19694}">
      <dgm:prSet/>
      <dgm:spPr/>
      <dgm:t>
        <a:bodyPr/>
        <a:lstStyle/>
        <a:p>
          <a:endParaRPr lang="th-TH" sz="2800" b="1">
            <a:latin typeface="TH SarabunPSK" pitchFamily="34" charset="-34"/>
            <a:cs typeface="TH SarabunPSK" pitchFamily="34" charset="-34"/>
          </a:endParaRPr>
        </a:p>
      </dgm:t>
    </dgm:pt>
    <dgm:pt modelId="{3F7C98C5-C177-4FF2-98AF-0D7AEB28F4CE}" type="sibTrans" cxnId="{72B32509-7A2E-46F4-B069-1D89A0F19694}">
      <dgm:prSet/>
      <dgm:spPr/>
      <dgm:t>
        <a:bodyPr/>
        <a:lstStyle/>
        <a:p>
          <a:endParaRPr lang="th-TH" sz="2800" b="1">
            <a:latin typeface="TH SarabunPSK" pitchFamily="34" charset="-34"/>
            <a:cs typeface="TH SarabunPSK" pitchFamily="34" charset="-34"/>
          </a:endParaRPr>
        </a:p>
      </dgm:t>
    </dgm:pt>
    <dgm:pt modelId="{AC89CCBE-0C20-410A-84F0-D478243474F7}" type="pres">
      <dgm:prSet presAssocID="{2B2F10D5-C8FA-411F-ADB8-2F205299BED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h-TH"/>
        </a:p>
      </dgm:t>
    </dgm:pt>
    <dgm:pt modelId="{F161839E-4CFA-43FB-9840-2955E87CBCD0}" type="pres">
      <dgm:prSet presAssocID="{2B2F10D5-C8FA-411F-ADB8-2F205299BEDA}" presName="Name1" presStyleCnt="0"/>
      <dgm:spPr/>
    </dgm:pt>
    <dgm:pt modelId="{9BE63303-036B-4F4B-998B-BF9C668E36C5}" type="pres">
      <dgm:prSet presAssocID="{2B2F10D5-C8FA-411F-ADB8-2F205299BEDA}" presName="cycle" presStyleCnt="0"/>
      <dgm:spPr/>
    </dgm:pt>
    <dgm:pt modelId="{E5D26383-C71F-4F46-8661-791D115CA991}" type="pres">
      <dgm:prSet presAssocID="{2B2F10D5-C8FA-411F-ADB8-2F205299BEDA}" presName="srcNode" presStyleLbl="node1" presStyleIdx="0" presStyleCnt="5"/>
      <dgm:spPr/>
    </dgm:pt>
    <dgm:pt modelId="{EA7B5C08-9FCD-42D9-84C9-70CB581131D3}" type="pres">
      <dgm:prSet presAssocID="{2B2F10D5-C8FA-411F-ADB8-2F205299BEDA}" presName="conn" presStyleLbl="parChTrans1D2" presStyleIdx="0" presStyleCnt="1"/>
      <dgm:spPr/>
      <dgm:t>
        <a:bodyPr/>
        <a:lstStyle/>
        <a:p>
          <a:endParaRPr lang="th-TH"/>
        </a:p>
      </dgm:t>
    </dgm:pt>
    <dgm:pt modelId="{BF5489D1-EF29-46A4-8E4B-8F98CD6C973C}" type="pres">
      <dgm:prSet presAssocID="{2B2F10D5-C8FA-411F-ADB8-2F205299BEDA}" presName="extraNode" presStyleLbl="node1" presStyleIdx="0" presStyleCnt="5"/>
      <dgm:spPr/>
    </dgm:pt>
    <dgm:pt modelId="{1953B25E-4708-430F-998A-AA91EC48ED38}" type="pres">
      <dgm:prSet presAssocID="{2B2F10D5-C8FA-411F-ADB8-2F205299BEDA}" presName="dstNode" presStyleLbl="node1" presStyleIdx="0" presStyleCnt="5"/>
      <dgm:spPr/>
    </dgm:pt>
    <dgm:pt modelId="{ED714DA5-176B-4694-ACAE-F28AAFB5786F}" type="pres">
      <dgm:prSet presAssocID="{649448C9-2AD5-4DD8-8ECF-51DFCE7685F7}" presName="text_1" presStyleLbl="node1" presStyleIdx="0" presStyleCnt="5" custLinFactNeighborX="-2053" custLinFactNeighborY="185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0B23AAB-97B4-41E8-852F-7811DD171E08}" type="pres">
      <dgm:prSet presAssocID="{649448C9-2AD5-4DD8-8ECF-51DFCE7685F7}" presName="accent_1" presStyleCnt="0"/>
      <dgm:spPr/>
    </dgm:pt>
    <dgm:pt modelId="{265BBD4E-54F7-43DE-9B76-BE751D016C1D}" type="pres">
      <dgm:prSet presAssocID="{649448C9-2AD5-4DD8-8ECF-51DFCE7685F7}" presName="accentRepeatNode" presStyleLbl="solidFgAcc1" presStyleIdx="0" presStyleCnt="5"/>
      <dgm:spPr>
        <a:solidFill>
          <a:srgbClr val="FF9999"/>
        </a:solidFill>
        <a:ln>
          <a:noFill/>
        </a:ln>
      </dgm:spPr>
      <dgm:t>
        <a:bodyPr/>
        <a:lstStyle/>
        <a:p>
          <a:endParaRPr lang="th-TH"/>
        </a:p>
      </dgm:t>
    </dgm:pt>
    <dgm:pt modelId="{D3BE548A-93E9-4C0D-A6E3-B4319254C356}" type="pres">
      <dgm:prSet presAssocID="{EA81CF63-B1B4-47B0-8C84-BD8C8A7299A6}" presName="text_2" presStyleLbl="node1" presStyleIdx="1" presStyleCnt="5" custLinFactNeighborX="-2419" custLinFactNeighborY="-990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E6FF4B7-D2A3-4FA3-AD91-2594DF897EAB}" type="pres">
      <dgm:prSet presAssocID="{EA81CF63-B1B4-47B0-8C84-BD8C8A7299A6}" presName="accent_2" presStyleCnt="0"/>
      <dgm:spPr/>
    </dgm:pt>
    <dgm:pt modelId="{F26B90B9-32D1-4C92-A94D-849B217E39FE}" type="pres">
      <dgm:prSet presAssocID="{EA81CF63-B1B4-47B0-8C84-BD8C8A7299A6}" presName="accentRepeatNode" presStyleLbl="solidFgAcc1" presStyleIdx="1" presStyleCnt="5" custLinFactNeighborX="-26620" custLinFactNeighborY="-11741"/>
      <dgm:spPr>
        <a:solidFill>
          <a:srgbClr val="FF9999"/>
        </a:solidFill>
      </dgm:spPr>
      <dgm:t>
        <a:bodyPr/>
        <a:lstStyle/>
        <a:p>
          <a:endParaRPr lang="th-TH"/>
        </a:p>
      </dgm:t>
    </dgm:pt>
    <dgm:pt modelId="{48EE40DA-9FA1-491A-8C41-874E32C1F77C}" type="pres">
      <dgm:prSet presAssocID="{50C04D54-2F37-41D9-B03D-A0CC2432A437}" presName="text_3" presStyleLbl="node1" presStyleIdx="2" presStyleCnt="5" custLinFactNeighborX="-2905" custLinFactNeighborY="-438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B1A80C4-AD64-4124-8F6B-646CC26D511D}" type="pres">
      <dgm:prSet presAssocID="{50C04D54-2F37-41D9-B03D-A0CC2432A437}" presName="accent_3" presStyleCnt="0"/>
      <dgm:spPr/>
    </dgm:pt>
    <dgm:pt modelId="{B82B3E4C-2F7E-4401-A54E-8D980E6BB196}" type="pres">
      <dgm:prSet presAssocID="{50C04D54-2F37-41D9-B03D-A0CC2432A437}" presName="accentRepeatNode" presStyleLbl="solidFgAcc1" presStyleIdx="2" presStyleCnt="5" custLinFactNeighborX="-16575" custLinFactNeighborY="-7327"/>
      <dgm:spPr>
        <a:solidFill>
          <a:srgbClr val="FF9999"/>
        </a:solidFill>
        <a:ln>
          <a:noFill/>
        </a:ln>
      </dgm:spPr>
      <dgm:t>
        <a:bodyPr/>
        <a:lstStyle/>
        <a:p>
          <a:endParaRPr lang="th-TH"/>
        </a:p>
      </dgm:t>
    </dgm:pt>
    <dgm:pt modelId="{1EFC6778-3B0F-4AB7-B07D-7888EDEFCB29}" type="pres">
      <dgm:prSet presAssocID="{7063CB05-C677-4D42-9F04-D87F53197C66}" presName="text_4" presStyleLbl="node1" presStyleIdx="3" presStyleCnt="5" custLinFactNeighborX="-2419" custLinFactNeighborY="113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8DFB355-B70F-43BD-8F62-C2BA39E72E36}" type="pres">
      <dgm:prSet presAssocID="{7063CB05-C677-4D42-9F04-D87F53197C66}" presName="accent_4" presStyleCnt="0"/>
      <dgm:spPr/>
    </dgm:pt>
    <dgm:pt modelId="{A2211F96-F5A7-4FEA-8B8D-435D644DECA6}" type="pres">
      <dgm:prSet presAssocID="{7063CB05-C677-4D42-9F04-D87F53197C66}" presName="accentRepeatNode" presStyleLbl="solidFgAcc1" presStyleIdx="3" presStyleCnt="5"/>
      <dgm:spPr>
        <a:solidFill>
          <a:srgbClr val="FF9999"/>
        </a:solidFill>
      </dgm:spPr>
      <dgm:t>
        <a:bodyPr/>
        <a:lstStyle/>
        <a:p>
          <a:endParaRPr lang="th-TH"/>
        </a:p>
      </dgm:t>
    </dgm:pt>
    <dgm:pt modelId="{62AACCE0-F1F6-4E55-8573-99EA2D6EDE1E}" type="pres">
      <dgm:prSet presAssocID="{A2E1E6F6-FE2E-4700-9BB7-418D8FA10D2E}" presName="text_5" presStyleLbl="node1" presStyleIdx="4" presStyleCnt="5" custLinFactNeighborX="-2053" custLinFactNeighborY="665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27D4B4A-CD61-4443-878E-CBA9A442F5F7}" type="pres">
      <dgm:prSet presAssocID="{A2E1E6F6-FE2E-4700-9BB7-418D8FA10D2E}" presName="accent_5" presStyleCnt="0"/>
      <dgm:spPr/>
    </dgm:pt>
    <dgm:pt modelId="{95BA57F5-D331-4CAC-9533-10130C84105A}" type="pres">
      <dgm:prSet presAssocID="{A2E1E6F6-FE2E-4700-9BB7-418D8FA10D2E}" presName="accentRepeatNode" presStyleLbl="solidFgAcc1" presStyleIdx="4" presStyleCnt="5" custLinFactX="-62768" custLinFactY="12058" custLinFactNeighborX="-100000" custLinFactNeighborY="100000"/>
      <dgm:spPr>
        <a:solidFill>
          <a:srgbClr val="FF9999"/>
        </a:solidFill>
        <a:ln>
          <a:noFill/>
        </a:ln>
      </dgm:spPr>
      <dgm:t>
        <a:bodyPr/>
        <a:lstStyle/>
        <a:p>
          <a:endParaRPr lang="th-TH"/>
        </a:p>
      </dgm:t>
    </dgm:pt>
  </dgm:ptLst>
  <dgm:cxnLst>
    <dgm:cxn modelId="{323D3332-AE3D-4EEE-94C6-ECC64EA1D484}" type="presOf" srcId="{50C04D54-2F37-41D9-B03D-A0CC2432A437}" destId="{48EE40DA-9FA1-491A-8C41-874E32C1F77C}" srcOrd="0" destOrd="0" presId="urn:microsoft.com/office/officeart/2008/layout/VerticalCurvedList"/>
    <dgm:cxn modelId="{F76181DC-17FA-4891-B30C-6F280EBA0B57}" type="presOf" srcId="{41DC69BE-5161-450E-BB5A-4FF143D0106D}" destId="{EA7B5C08-9FCD-42D9-84C9-70CB581131D3}" srcOrd="0" destOrd="0" presId="urn:microsoft.com/office/officeart/2008/layout/VerticalCurvedList"/>
    <dgm:cxn modelId="{A3330127-026C-4483-BB5D-17EC16F6E592}" srcId="{2B2F10D5-C8FA-411F-ADB8-2F205299BEDA}" destId="{A2E1E6F6-FE2E-4700-9BB7-418D8FA10D2E}" srcOrd="4" destOrd="0" parTransId="{122A795F-71DC-42F5-9615-B07452BAF14A}" sibTransId="{55FCDCE4-28C3-48DD-8D47-C35518763861}"/>
    <dgm:cxn modelId="{089A5412-42F2-4AED-8260-F7C7C9C19C82}" type="presOf" srcId="{EA81CF63-B1B4-47B0-8C84-BD8C8A7299A6}" destId="{D3BE548A-93E9-4C0D-A6E3-B4319254C356}" srcOrd="0" destOrd="0" presId="urn:microsoft.com/office/officeart/2008/layout/VerticalCurvedList"/>
    <dgm:cxn modelId="{8769D6CE-D0AB-4A3A-986A-3B080D99042F}" type="presOf" srcId="{7063CB05-C677-4D42-9F04-D87F53197C66}" destId="{1EFC6778-3B0F-4AB7-B07D-7888EDEFCB29}" srcOrd="0" destOrd="0" presId="urn:microsoft.com/office/officeart/2008/layout/VerticalCurvedList"/>
    <dgm:cxn modelId="{8BAAB3A7-A873-4C5B-A50B-E14E9E379EDF}" srcId="{2B2F10D5-C8FA-411F-ADB8-2F205299BEDA}" destId="{EA81CF63-B1B4-47B0-8C84-BD8C8A7299A6}" srcOrd="1" destOrd="0" parTransId="{97F074B4-5F5D-4CFE-AEF1-9854D002F509}" sibTransId="{6ED2394C-D623-4AC2-9964-7A3AC68C4CD1}"/>
    <dgm:cxn modelId="{74CC5967-3813-467E-B6F6-3FB29F5E4F90}" type="presOf" srcId="{2B2F10D5-C8FA-411F-ADB8-2F205299BEDA}" destId="{AC89CCBE-0C20-410A-84F0-D478243474F7}" srcOrd="0" destOrd="0" presId="urn:microsoft.com/office/officeart/2008/layout/VerticalCurvedList"/>
    <dgm:cxn modelId="{5DE5C171-E9F2-4D2C-870C-1E0E2DEC8EC8}" srcId="{2B2F10D5-C8FA-411F-ADB8-2F205299BEDA}" destId="{649448C9-2AD5-4DD8-8ECF-51DFCE7685F7}" srcOrd="0" destOrd="0" parTransId="{A9B51BEE-55EF-4213-A69A-B50C94C97651}" sibTransId="{41DC69BE-5161-450E-BB5A-4FF143D0106D}"/>
    <dgm:cxn modelId="{7A0FBBCA-15FD-41C0-A688-E0DBFF597A54}" srcId="{2B2F10D5-C8FA-411F-ADB8-2F205299BEDA}" destId="{50C04D54-2F37-41D9-B03D-A0CC2432A437}" srcOrd="2" destOrd="0" parTransId="{FBEBAE63-8CC0-45D5-912C-E17A3ED7116E}" sibTransId="{F611E89B-F834-450C-86E3-CDA14FEE6A4E}"/>
    <dgm:cxn modelId="{4A67CD6B-2D5D-4862-8663-14BB7EC354DD}" type="presOf" srcId="{649448C9-2AD5-4DD8-8ECF-51DFCE7685F7}" destId="{ED714DA5-176B-4694-ACAE-F28AAFB5786F}" srcOrd="0" destOrd="0" presId="urn:microsoft.com/office/officeart/2008/layout/VerticalCurvedList"/>
    <dgm:cxn modelId="{AA0277D3-E86B-4234-86AB-3A041883D321}" type="presOf" srcId="{A2E1E6F6-FE2E-4700-9BB7-418D8FA10D2E}" destId="{62AACCE0-F1F6-4E55-8573-99EA2D6EDE1E}" srcOrd="0" destOrd="0" presId="urn:microsoft.com/office/officeart/2008/layout/VerticalCurvedList"/>
    <dgm:cxn modelId="{72B32509-7A2E-46F4-B069-1D89A0F19694}" srcId="{2B2F10D5-C8FA-411F-ADB8-2F205299BEDA}" destId="{7063CB05-C677-4D42-9F04-D87F53197C66}" srcOrd="3" destOrd="0" parTransId="{F90F3E0F-4116-4620-A138-7D26DC7EF427}" sibTransId="{3F7C98C5-C177-4FF2-98AF-0D7AEB28F4CE}"/>
    <dgm:cxn modelId="{7FA2E40C-D4AA-41C2-B6C0-0FFF3C9404CE}" type="presParOf" srcId="{AC89CCBE-0C20-410A-84F0-D478243474F7}" destId="{F161839E-4CFA-43FB-9840-2955E87CBCD0}" srcOrd="0" destOrd="0" presId="urn:microsoft.com/office/officeart/2008/layout/VerticalCurvedList"/>
    <dgm:cxn modelId="{00485338-A624-48DA-B5ED-4C5CC5CAD193}" type="presParOf" srcId="{F161839E-4CFA-43FB-9840-2955E87CBCD0}" destId="{9BE63303-036B-4F4B-998B-BF9C668E36C5}" srcOrd="0" destOrd="0" presId="urn:microsoft.com/office/officeart/2008/layout/VerticalCurvedList"/>
    <dgm:cxn modelId="{F6715138-D66C-4966-ADD4-23C56D9C7148}" type="presParOf" srcId="{9BE63303-036B-4F4B-998B-BF9C668E36C5}" destId="{E5D26383-C71F-4F46-8661-791D115CA991}" srcOrd="0" destOrd="0" presId="urn:microsoft.com/office/officeart/2008/layout/VerticalCurvedList"/>
    <dgm:cxn modelId="{3FEBC9A8-B72E-4D04-B68E-0F7F32F6FE68}" type="presParOf" srcId="{9BE63303-036B-4F4B-998B-BF9C668E36C5}" destId="{EA7B5C08-9FCD-42D9-84C9-70CB581131D3}" srcOrd="1" destOrd="0" presId="urn:microsoft.com/office/officeart/2008/layout/VerticalCurvedList"/>
    <dgm:cxn modelId="{9DCBF36C-A482-4BC8-B525-AB524BF93ADA}" type="presParOf" srcId="{9BE63303-036B-4F4B-998B-BF9C668E36C5}" destId="{BF5489D1-EF29-46A4-8E4B-8F98CD6C973C}" srcOrd="2" destOrd="0" presId="urn:microsoft.com/office/officeart/2008/layout/VerticalCurvedList"/>
    <dgm:cxn modelId="{49BFCDD7-8FF0-4E48-B29E-38BF29E01145}" type="presParOf" srcId="{9BE63303-036B-4F4B-998B-BF9C668E36C5}" destId="{1953B25E-4708-430F-998A-AA91EC48ED38}" srcOrd="3" destOrd="0" presId="urn:microsoft.com/office/officeart/2008/layout/VerticalCurvedList"/>
    <dgm:cxn modelId="{103EF0C3-723D-4435-ABE2-3A012DF832C9}" type="presParOf" srcId="{F161839E-4CFA-43FB-9840-2955E87CBCD0}" destId="{ED714DA5-176B-4694-ACAE-F28AAFB5786F}" srcOrd="1" destOrd="0" presId="urn:microsoft.com/office/officeart/2008/layout/VerticalCurvedList"/>
    <dgm:cxn modelId="{9B92A75F-B3AA-46B2-97F5-9905CAF89590}" type="presParOf" srcId="{F161839E-4CFA-43FB-9840-2955E87CBCD0}" destId="{20B23AAB-97B4-41E8-852F-7811DD171E08}" srcOrd="2" destOrd="0" presId="urn:microsoft.com/office/officeart/2008/layout/VerticalCurvedList"/>
    <dgm:cxn modelId="{3B4A2124-D0E5-4C84-8660-CE45A10EA0C3}" type="presParOf" srcId="{20B23AAB-97B4-41E8-852F-7811DD171E08}" destId="{265BBD4E-54F7-43DE-9B76-BE751D016C1D}" srcOrd="0" destOrd="0" presId="urn:microsoft.com/office/officeart/2008/layout/VerticalCurvedList"/>
    <dgm:cxn modelId="{78B7EF7C-365B-43FC-915E-41789A06312A}" type="presParOf" srcId="{F161839E-4CFA-43FB-9840-2955E87CBCD0}" destId="{D3BE548A-93E9-4C0D-A6E3-B4319254C356}" srcOrd="3" destOrd="0" presId="urn:microsoft.com/office/officeart/2008/layout/VerticalCurvedList"/>
    <dgm:cxn modelId="{5DCBB07C-888C-4FF9-A2AF-12D19D0F4443}" type="presParOf" srcId="{F161839E-4CFA-43FB-9840-2955E87CBCD0}" destId="{5E6FF4B7-D2A3-4FA3-AD91-2594DF897EAB}" srcOrd="4" destOrd="0" presId="urn:microsoft.com/office/officeart/2008/layout/VerticalCurvedList"/>
    <dgm:cxn modelId="{C959754C-7C36-4581-AAA0-802AF977D2A3}" type="presParOf" srcId="{5E6FF4B7-D2A3-4FA3-AD91-2594DF897EAB}" destId="{F26B90B9-32D1-4C92-A94D-849B217E39FE}" srcOrd="0" destOrd="0" presId="urn:microsoft.com/office/officeart/2008/layout/VerticalCurvedList"/>
    <dgm:cxn modelId="{2D5F451B-CE15-42DD-A8A9-B3AEC5AB36D3}" type="presParOf" srcId="{F161839E-4CFA-43FB-9840-2955E87CBCD0}" destId="{48EE40DA-9FA1-491A-8C41-874E32C1F77C}" srcOrd="5" destOrd="0" presId="urn:microsoft.com/office/officeart/2008/layout/VerticalCurvedList"/>
    <dgm:cxn modelId="{41263A8E-64D3-4169-8525-413571900518}" type="presParOf" srcId="{F161839E-4CFA-43FB-9840-2955E87CBCD0}" destId="{DB1A80C4-AD64-4124-8F6B-646CC26D511D}" srcOrd="6" destOrd="0" presId="urn:microsoft.com/office/officeart/2008/layout/VerticalCurvedList"/>
    <dgm:cxn modelId="{EEA2BF5D-F02C-40BA-BAD0-FD6A7ECD36A3}" type="presParOf" srcId="{DB1A80C4-AD64-4124-8F6B-646CC26D511D}" destId="{B82B3E4C-2F7E-4401-A54E-8D980E6BB196}" srcOrd="0" destOrd="0" presId="urn:microsoft.com/office/officeart/2008/layout/VerticalCurvedList"/>
    <dgm:cxn modelId="{421AFE5E-56FC-4ED6-9861-17D504A7AA58}" type="presParOf" srcId="{F161839E-4CFA-43FB-9840-2955E87CBCD0}" destId="{1EFC6778-3B0F-4AB7-B07D-7888EDEFCB29}" srcOrd="7" destOrd="0" presId="urn:microsoft.com/office/officeart/2008/layout/VerticalCurvedList"/>
    <dgm:cxn modelId="{3002F765-8519-49F2-A662-1C2F0BDCB8E6}" type="presParOf" srcId="{F161839E-4CFA-43FB-9840-2955E87CBCD0}" destId="{A8DFB355-B70F-43BD-8F62-C2BA39E72E36}" srcOrd="8" destOrd="0" presId="urn:microsoft.com/office/officeart/2008/layout/VerticalCurvedList"/>
    <dgm:cxn modelId="{804708C7-23FF-470E-8A09-F27B8CC92C11}" type="presParOf" srcId="{A8DFB355-B70F-43BD-8F62-C2BA39E72E36}" destId="{A2211F96-F5A7-4FEA-8B8D-435D644DECA6}" srcOrd="0" destOrd="0" presId="urn:microsoft.com/office/officeart/2008/layout/VerticalCurvedList"/>
    <dgm:cxn modelId="{A0DEBFD4-CF95-4717-BB83-7984A1007D36}" type="presParOf" srcId="{F161839E-4CFA-43FB-9840-2955E87CBCD0}" destId="{62AACCE0-F1F6-4E55-8573-99EA2D6EDE1E}" srcOrd="9" destOrd="0" presId="urn:microsoft.com/office/officeart/2008/layout/VerticalCurvedList"/>
    <dgm:cxn modelId="{8B4576F1-D010-4A6F-B7B2-9EAFA1F02997}" type="presParOf" srcId="{F161839E-4CFA-43FB-9840-2955E87CBCD0}" destId="{E27D4B4A-CD61-4443-878E-CBA9A442F5F7}" srcOrd="10" destOrd="0" presId="urn:microsoft.com/office/officeart/2008/layout/VerticalCurvedList"/>
    <dgm:cxn modelId="{101D9301-EA0A-46E7-B483-D9014DE41284}" type="presParOf" srcId="{E27D4B4A-CD61-4443-878E-CBA9A442F5F7}" destId="{95BA57F5-D331-4CAC-9533-10130C84105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2F10D5-C8FA-411F-ADB8-2F205299BEDA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th-TH"/>
        </a:p>
      </dgm:t>
    </dgm:pt>
    <dgm:pt modelId="{649448C9-2AD5-4DD8-8ECF-51DFCE7685F7}">
      <dgm:prSet phldrT="[ข้อความ]" custT="1"/>
      <dgm:spPr>
        <a:solidFill>
          <a:srgbClr val="00B050"/>
        </a:solidFill>
      </dgm:spPr>
      <dgm:t>
        <a:bodyPr/>
        <a:lstStyle/>
        <a:p>
          <a:r>
            <a:rPr lang="th-TH" sz="2800" b="1" i="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 โครงการพัฒนาการจัดการเรียนรู้สุขศึกษาฯ  </a:t>
          </a:r>
          <a:endParaRPr lang="th-TH" sz="2800" b="1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A9B51BEE-55EF-4213-A69A-B50C94C97651}" type="parTrans" cxnId="{5DE5C171-E9F2-4D2C-870C-1E0E2DEC8EC8}">
      <dgm:prSet/>
      <dgm:spPr/>
      <dgm:t>
        <a:bodyPr/>
        <a:lstStyle/>
        <a:p>
          <a:endParaRPr lang="th-TH" sz="2800" b="1">
            <a:latin typeface="TH SarabunPSK" pitchFamily="34" charset="-34"/>
            <a:cs typeface="TH SarabunPSK" pitchFamily="34" charset="-34"/>
          </a:endParaRPr>
        </a:p>
      </dgm:t>
    </dgm:pt>
    <dgm:pt modelId="{41DC69BE-5161-450E-BB5A-4FF143D0106D}" type="sibTrans" cxnId="{5DE5C171-E9F2-4D2C-870C-1E0E2DEC8EC8}">
      <dgm:prSet/>
      <dgm:spPr/>
      <dgm:t>
        <a:bodyPr/>
        <a:lstStyle/>
        <a:p>
          <a:endParaRPr lang="th-TH" sz="2800" b="1">
            <a:latin typeface="TH SarabunPSK" pitchFamily="34" charset="-34"/>
            <a:cs typeface="TH SarabunPSK" pitchFamily="34" charset="-34"/>
          </a:endParaRPr>
        </a:p>
      </dgm:t>
    </dgm:pt>
    <dgm:pt modelId="{EA81CF63-B1B4-47B0-8C84-BD8C8A7299A6}">
      <dgm:prSet phldrT="[ข้อความ]" custT="1"/>
      <dgm:spPr>
        <a:solidFill>
          <a:srgbClr val="FFFF00"/>
        </a:solidFill>
        <a:ln>
          <a:solidFill>
            <a:schemeClr val="bg1"/>
          </a:solidFill>
        </a:ln>
      </dgm:spPr>
      <dgm:t>
        <a:bodyPr/>
        <a:lstStyle/>
        <a:p>
          <a:r>
            <a:rPr lang="th-TH" sz="2800" b="1" i="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 (ปรับปรุงห้องกลุ่มสาระการเรียนรู้)</a:t>
          </a:r>
          <a:endParaRPr lang="th-TH" sz="2800" b="1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97F074B4-5F5D-4CFE-AEF1-9854D002F509}" type="parTrans" cxnId="{8BAAB3A7-A873-4C5B-A50B-E14E9E379EDF}">
      <dgm:prSet/>
      <dgm:spPr/>
      <dgm:t>
        <a:bodyPr/>
        <a:lstStyle/>
        <a:p>
          <a:endParaRPr lang="th-TH" sz="2800" b="1">
            <a:latin typeface="TH SarabunPSK" pitchFamily="34" charset="-34"/>
            <a:cs typeface="TH SarabunPSK" pitchFamily="34" charset="-34"/>
          </a:endParaRPr>
        </a:p>
      </dgm:t>
    </dgm:pt>
    <dgm:pt modelId="{6ED2394C-D623-4AC2-9964-7A3AC68C4CD1}" type="sibTrans" cxnId="{8BAAB3A7-A873-4C5B-A50B-E14E9E379EDF}">
      <dgm:prSet/>
      <dgm:spPr/>
      <dgm:t>
        <a:bodyPr/>
        <a:lstStyle/>
        <a:p>
          <a:endParaRPr lang="th-TH" sz="2800" b="1">
            <a:latin typeface="TH SarabunPSK" pitchFamily="34" charset="-34"/>
            <a:cs typeface="TH SarabunPSK" pitchFamily="34" charset="-34"/>
          </a:endParaRPr>
        </a:p>
      </dgm:t>
    </dgm:pt>
    <dgm:pt modelId="{A2E1E6F6-FE2E-4700-9BB7-418D8FA10D2E}">
      <dgm:prSet phldrT="[ข้อความ]" custT="1"/>
      <dgm:spPr>
        <a:solidFill>
          <a:srgbClr val="00B050"/>
        </a:solidFill>
      </dgm:spPr>
      <dgm:t>
        <a:bodyPr/>
        <a:lstStyle/>
        <a:p>
          <a:r>
            <a:rPr lang="th-TH" sz="2800" b="1" i="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  เพื่อการอนุรักษ์ศิลปะแม่ไม้มวยไทย</a:t>
          </a:r>
          <a:endParaRPr lang="th-TH" sz="2800" b="1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122A795F-71DC-42F5-9615-B07452BAF14A}" type="parTrans" cxnId="{A3330127-026C-4483-BB5D-17EC16F6E592}">
      <dgm:prSet/>
      <dgm:spPr/>
      <dgm:t>
        <a:bodyPr/>
        <a:lstStyle/>
        <a:p>
          <a:endParaRPr lang="th-TH" sz="2800" b="1">
            <a:latin typeface="TH SarabunPSK" pitchFamily="34" charset="-34"/>
            <a:cs typeface="TH SarabunPSK" pitchFamily="34" charset="-34"/>
          </a:endParaRPr>
        </a:p>
      </dgm:t>
    </dgm:pt>
    <dgm:pt modelId="{55FCDCE4-28C3-48DD-8D47-C35518763861}" type="sibTrans" cxnId="{A3330127-026C-4483-BB5D-17EC16F6E592}">
      <dgm:prSet/>
      <dgm:spPr/>
      <dgm:t>
        <a:bodyPr/>
        <a:lstStyle/>
        <a:p>
          <a:endParaRPr lang="th-TH" sz="2800" b="1">
            <a:latin typeface="TH SarabunPSK" pitchFamily="34" charset="-34"/>
            <a:cs typeface="TH SarabunPSK" pitchFamily="34" charset="-34"/>
          </a:endParaRPr>
        </a:p>
      </dgm:t>
    </dgm:pt>
    <dgm:pt modelId="{50C04D54-2F37-41D9-B03D-A0CC2432A437}">
      <dgm:prSet phldrT="[ข้อความ]" custT="1"/>
      <dgm:spPr>
        <a:solidFill>
          <a:srgbClr val="00B050"/>
        </a:solidFill>
      </dgm:spPr>
      <dgm:t>
        <a:bodyPr/>
        <a:lstStyle/>
        <a:p>
          <a:r>
            <a:rPr lang="th-TH" sz="2800" b="1" i="0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 </a:t>
          </a:r>
          <a:r>
            <a:rPr lang="th-TH" sz="2800" b="1" i="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(ติดตั้งเวทีมวยมาตรฐาน)</a:t>
          </a:r>
          <a:endParaRPr lang="th-TH" sz="2800" b="1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FBEBAE63-8CC0-45D5-912C-E17A3ED7116E}" type="parTrans" cxnId="{7A0FBBCA-15FD-41C0-A688-E0DBFF597A54}">
      <dgm:prSet/>
      <dgm:spPr/>
      <dgm:t>
        <a:bodyPr/>
        <a:lstStyle/>
        <a:p>
          <a:endParaRPr lang="th-TH" sz="2800" b="1">
            <a:latin typeface="TH SarabunPSK" pitchFamily="34" charset="-34"/>
            <a:cs typeface="TH SarabunPSK" pitchFamily="34" charset="-34"/>
          </a:endParaRPr>
        </a:p>
      </dgm:t>
    </dgm:pt>
    <dgm:pt modelId="{F611E89B-F834-450C-86E3-CDA14FEE6A4E}" type="sibTrans" cxnId="{7A0FBBCA-15FD-41C0-A688-E0DBFF597A54}">
      <dgm:prSet/>
      <dgm:spPr/>
      <dgm:t>
        <a:bodyPr/>
        <a:lstStyle/>
        <a:p>
          <a:endParaRPr lang="th-TH" sz="2800" b="1">
            <a:latin typeface="TH SarabunPSK" pitchFamily="34" charset="-34"/>
            <a:cs typeface="TH SarabunPSK" pitchFamily="34" charset="-34"/>
          </a:endParaRPr>
        </a:p>
      </dgm:t>
    </dgm:pt>
    <dgm:pt modelId="{7063CB05-C677-4D42-9F04-D87F53197C66}">
      <dgm:prSet phldrT="[ข้อความ]" custT="1"/>
      <dgm:spPr>
        <a:solidFill>
          <a:srgbClr val="FFFF00"/>
        </a:solidFill>
      </dgm:spPr>
      <dgm:t>
        <a:bodyPr/>
        <a:lstStyle/>
        <a:p>
          <a:r>
            <a:rPr lang="th-TH" sz="2800" b="1" i="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 โครงการพัฒนาความสามารถของนักเรียน   </a:t>
          </a:r>
          <a:endParaRPr lang="th-TH" sz="2800" b="1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F90F3E0F-4116-4620-A138-7D26DC7EF427}" type="parTrans" cxnId="{72B32509-7A2E-46F4-B069-1D89A0F19694}">
      <dgm:prSet/>
      <dgm:spPr/>
      <dgm:t>
        <a:bodyPr/>
        <a:lstStyle/>
        <a:p>
          <a:endParaRPr lang="th-TH" sz="2800" b="1">
            <a:latin typeface="TH SarabunPSK" pitchFamily="34" charset="-34"/>
            <a:cs typeface="TH SarabunPSK" pitchFamily="34" charset="-34"/>
          </a:endParaRPr>
        </a:p>
      </dgm:t>
    </dgm:pt>
    <dgm:pt modelId="{3F7C98C5-C177-4FF2-98AF-0D7AEB28F4CE}" type="sibTrans" cxnId="{72B32509-7A2E-46F4-B069-1D89A0F19694}">
      <dgm:prSet/>
      <dgm:spPr/>
      <dgm:t>
        <a:bodyPr/>
        <a:lstStyle/>
        <a:p>
          <a:endParaRPr lang="th-TH" sz="2800" b="1">
            <a:latin typeface="TH SarabunPSK" pitchFamily="34" charset="-34"/>
            <a:cs typeface="TH SarabunPSK" pitchFamily="34" charset="-34"/>
          </a:endParaRPr>
        </a:p>
      </dgm:t>
    </dgm:pt>
    <dgm:pt modelId="{AC89CCBE-0C20-410A-84F0-D478243474F7}" type="pres">
      <dgm:prSet presAssocID="{2B2F10D5-C8FA-411F-ADB8-2F205299BED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h-TH"/>
        </a:p>
      </dgm:t>
    </dgm:pt>
    <dgm:pt modelId="{F161839E-4CFA-43FB-9840-2955E87CBCD0}" type="pres">
      <dgm:prSet presAssocID="{2B2F10D5-C8FA-411F-ADB8-2F205299BEDA}" presName="Name1" presStyleCnt="0"/>
      <dgm:spPr/>
    </dgm:pt>
    <dgm:pt modelId="{9BE63303-036B-4F4B-998B-BF9C668E36C5}" type="pres">
      <dgm:prSet presAssocID="{2B2F10D5-C8FA-411F-ADB8-2F205299BEDA}" presName="cycle" presStyleCnt="0"/>
      <dgm:spPr/>
    </dgm:pt>
    <dgm:pt modelId="{E5D26383-C71F-4F46-8661-791D115CA991}" type="pres">
      <dgm:prSet presAssocID="{2B2F10D5-C8FA-411F-ADB8-2F205299BEDA}" presName="srcNode" presStyleLbl="node1" presStyleIdx="0" presStyleCnt="5"/>
      <dgm:spPr/>
    </dgm:pt>
    <dgm:pt modelId="{EA7B5C08-9FCD-42D9-84C9-70CB581131D3}" type="pres">
      <dgm:prSet presAssocID="{2B2F10D5-C8FA-411F-ADB8-2F205299BEDA}" presName="conn" presStyleLbl="parChTrans1D2" presStyleIdx="0" presStyleCnt="1"/>
      <dgm:spPr/>
      <dgm:t>
        <a:bodyPr/>
        <a:lstStyle/>
        <a:p>
          <a:endParaRPr lang="th-TH"/>
        </a:p>
      </dgm:t>
    </dgm:pt>
    <dgm:pt modelId="{BF5489D1-EF29-46A4-8E4B-8F98CD6C973C}" type="pres">
      <dgm:prSet presAssocID="{2B2F10D5-C8FA-411F-ADB8-2F205299BEDA}" presName="extraNode" presStyleLbl="node1" presStyleIdx="0" presStyleCnt="5"/>
      <dgm:spPr/>
    </dgm:pt>
    <dgm:pt modelId="{1953B25E-4708-430F-998A-AA91EC48ED38}" type="pres">
      <dgm:prSet presAssocID="{2B2F10D5-C8FA-411F-ADB8-2F205299BEDA}" presName="dstNode" presStyleLbl="node1" presStyleIdx="0" presStyleCnt="5"/>
      <dgm:spPr/>
    </dgm:pt>
    <dgm:pt modelId="{ED714DA5-176B-4694-ACAE-F28AAFB5786F}" type="pres">
      <dgm:prSet presAssocID="{649448C9-2AD5-4DD8-8ECF-51DFCE7685F7}" presName="text_1" presStyleLbl="node1" presStyleIdx="0" presStyleCnt="5" custScaleX="97085" custLinFactNeighborX="-2053" custLinFactNeighborY="185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0B23AAB-97B4-41E8-852F-7811DD171E08}" type="pres">
      <dgm:prSet presAssocID="{649448C9-2AD5-4DD8-8ECF-51DFCE7685F7}" presName="accent_1" presStyleCnt="0"/>
      <dgm:spPr/>
    </dgm:pt>
    <dgm:pt modelId="{265BBD4E-54F7-43DE-9B76-BE751D016C1D}" type="pres">
      <dgm:prSet presAssocID="{649448C9-2AD5-4DD8-8ECF-51DFCE7685F7}" presName="accentRepeatNode" presStyleLbl="solidFgAcc1" presStyleIdx="0" presStyleCnt="5"/>
      <dgm:spPr>
        <a:solidFill>
          <a:srgbClr val="FF9999"/>
        </a:solidFill>
        <a:ln>
          <a:noFill/>
        </a:ln>
      </dgm:spPr>
      <dgm:t>
        <a:bodyPr/>
        <a:lstStyle/>
        <a:p>
          <a:endParaRPr lang="th-TH"/>
        </a:p>
      </dgm:t>
    </dgm:pt>
    <dgm:pt modelId="{D3BE548A-93E9-4C0D-A6E3-B4319254C356}" type="pres">
      <dgm:prSet presAssocID="{EA81CF63-B1B4-47B0-8C84-BD8C8A7299A6}" presName="text_2" presStyleLbl="node1" presStyleIdx="1" presStyleCnt="5" custScaleX="97361" custLinFactNeighborX="-2419" custLinFactNeighborY="-990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E6FF4B7-D2A3-4FA3-AD91-2594DF897EAB}" type="pres">
      <dgm:prSet presAssocID="{EA81CF63-B1B4-47B0-8C84-BD8C8A7299A6}" presName="accent_2" presStyleCnt="0"/>
      <dgm:spPr/>
    </dgm:pt>
    <dgm:pt modelId="{F26B90B9-32D1-4C92-A94D-849B217E39FE}" type="pres">
      <dgm:prSet presAssocID="{EA81CF63-B1B4-47B0-8C84-BD8C8A7299A6}" presName="accentRepeatNode" presStyleLbl="solidFgAcc1" presStyleIdx="1" presStyleCnt="5" custLinFactNeighborX="-26620" custLinFactNeighborY="-11741"/>
      <dgm:spPr>
        <a:solidFill>
          <a:srgbClr val="FF9999"/>
        </a:solidFill>
      </dgm:spPr>
      <dgm:t>
        <a:bodyPr/>
        <a:lstStyle/>
        <a:p>
          <a:endParaRPr lang="th-TH"/>
        </a:p>
      </dgm:t>
    </dgm:pt>
    <dgm:pt modelId="{48EE40DA-9FA1-491A-8C41-874E32C1F77C}" type="pres">
      <dgm:prSet presAssocID="{50C04D54-2F37-41D9-B03D-A0CC2432A437}" presName="text_3" presStyleLbl="node1" presStyleIdx="2" presStyleCnt="5" custScaleX="98180" custLinFactNeighborX="-2905" custLinFactNeighborY="-438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B1A80C4-AD64-4124-8F6B-646CC26D511D}" type="pres">
      <dgm:prSet presAssocID="{50C04D54-2F37-41D9-B03D-A0CC2432A437}" presName="accent_3" presStyleCnt="0"/>
      <dgm:spPr/>
    </dgm:pt>
    <dgm:pt modelId="{B82B3E4C-2F7E-4401-A54E-8D980E6BB196}" type="pres">
      <dgm:prSet presAssocID="{50C04D54-2F37-41D9-B03D-A0CC2432A437}" presName="accentRepeatNode" presStyleLbl="solidFgAcc1" presStyleIdx="2" presStyleCnt="5" custLinFactNeighborX="-16575" custLinFactNeighborY="-7327"/>
      <dgm:spPr>
        <a:solidFill>
          <a:srgbClr val="FF9999"/>
        </a:solidFill>
        <a:ln>
          <a:noFill/>
        </a:ln>
      </dgm:spPr>
      <dgm:t>
        <a:bodyPr/>
        <a:lstStyle/>
        <a:p>
          <a:endParaRPr lang="th-TH"/>
        </a:p>
      </dgm:t>
    </dgm:pt>
    <dgm:pt modelId="{1EFC6778-3B0F-4AB7-B07D-7888EDEFCB29}" type="pres">
      <dgm:prSet presAssocID="{7063CB05-C677-4D42-9F04-D87F53197C66}" presName="text_4" presStyleLbl="node1" presStyleIdx="3" presStyleCnt="5" custScaleX="97361" custLinFactNeighborX="-2419" custLinFactNeighborY="113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8DFB355-B70F-43BD-8F62-C2BA39E72E36}" type="pres">
      <dgm:prSet presAssocID="{7063CB05-C677-4D42-9F04-D87F53197C66}" presName="accent_4" presStyleCnt="0"/>
      <dgm:spPr/>
    </dgm:pt>
    <dgm:pt modelId="{A2211F96-F5A7-4FEA-8B8D-435D644DECA6}" type="pres">
      <dgm:prSet presAssocID="{7063CB05-C677-4D42-9F04-D87F53197C66}" presName="accentRepeatNode" presStyleLbl="solidFgAcc1" presStyleIdx="3" presStyleCnt="5"/>
      <dgm:spPr>
        <a:solidFill>
          <a:srgbClr val="FF9999"/>
        </a:solidFill>
      </dgm:spPr>
      <dgm:t>
        <a:bodyPr/>
        <a:lstStyle/>
        <a:p>
          <a:endParaRPr lang="th-TH"/>
        </a:p>
      </dgm:t>
    </dgm:pt>
    <dgm:pt modelId="{62AACCE0-F1F6-4E55-8573-99EA2D6EDE1E}" type="pres">
      <dgm:prSet presAssocID="{A2E1E6F6-FE2E-4700-9BB7-418D8FA10D2E}" presName="text_5" presStyleLbl="node1" presStyleIdx="4" presStyleCnt="5" custScaleX="97085" custLinFactNeighborX="-2053" custLinFactNeighborY="4120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27D4B4A-CD61-4443-878E-CBA9A442F5F7}" type="pres">
      <dgm:prSet presAssocID="{A2E1E6F6-FE2E-4700-9BB7-418D8FA10D2E}" presName="accent_5" presStyleCnt="0"/>
      <dgm:spPr/>
    </dgm:pt>
    <dgm:pt modelId="{95BA57F5-D331-4CAC-9533-10130C84105A}" type="pres">
      <dgm:prSet presAssocID="{A2E1E6F6-FE2E-4700-9BB7-418D8FA10D2E}" presName="accentRepeatNode" presStyleLbl="solidFgAcc1" presStyleIdx="4" presStyleCnt="5" custLinFactX="-62768" custLinFactY="12058" custLinFactNeighborX="-100000" custLinFactNeighborY="100000"/>
      <dgm:spPr>
        <a:solidFill>
          <a:srgbClr val="FF9999"/>
        </a:solidFill>
        <a:ln>
          <a:noFill/>
        </a:ln>
      </dgm:spPr>
      <dgm:t>
        <a:bodyPr/>
        <a:lstStyle/>
        <a:p>
          <a:endParaRPr lang="th-TH"/>
        </a:p>
      </dgm:t>
    </dgm:pt>
  </dgm:ptLst>
  <dgm:cxnLst>
    <dgm:cxn modelId="{5855E9DA-DCB5-486F-96CA-1BBAAAD2D3E2}" type="presOf" srcId="{50C04D54-2F37-41D9-B03D-A0CC2432A437}" destId="{48EE40DA-9FA1-491A-8C41-874E32C1F77C}" srcOrd="0" destOrd="0" presId="urn:microsoft.com/office/officeart/2008/layout/VerticalCurvedList"/>
    <dgm:cxn modelId="{BEE40EB4-5EFC-4AB7-B8E4-D9796561C685}" type="presOf" srcId="{2B2F10D5-C8FA-411F-ADB8-2F205299BEDA}" destId="{AC89CCBE-0C20-410A-84F0-D478243474F7}" srcOrd="0" destOrd="0" presId="urn:microsoft.com/office/officeart/2008/layout/VerticalCurvedList"/>
    <dgm:cxn modelId="{5DE5C171-E9F2-4D2C-870C-1E0E2DEC8EC8}" srcId="{2B2F10D5-C8FA-411F-ADB8-2F205299BEDA}" destId="{649448C9-2AD5-4DD8-8ECF-51DFCE7685F7}" srcOrd="0" destOrd="0" parTransId="{A9B51BEE-55EF-4213-A69A-B50C94C97651}" sibTransId="{41DC69BE-5161-450E-BB5A-4FF143D0106D}"/>
    <dgm:cxn modelId="{398781D5-7EEE-4466-B21C-45FC4D1E3784}" type="presOf" srcId="{EA81CF63-B1B4-47B0-8C84-BD8C8A7299A6}" destId="{D3BE548A-93E9-4C0D-A6E3-B4319254C356}" srcOrd="0" destOrd="0" presId="urn:microsoft.com/office/officeart/2008/layout/VerticalCurvedList"/>
    <dgm:cxn modelId="{72B32509-7A2E-46F4-B069-1D89A0F19694}" srcId="{2B2F10D5-C8FA-411F-ADB8-2F205299BEDA}" destId="{7063CB05-C677-4D42-9F04-D87F53197C66}" srcOrd="3" destOrd="0" parTransId="{F90F3E0F-4116-4620-A138-7D26DC7EF427}" sibTransId="{3F7C98C5-C177-4FF2-98AF-0D7AEB28F4CE}"/>
    <dgm:cxn modelId="{7781CF0F-C7AB-4E43-90AC-93D6A8CE8321}" type="presOf" srcId="{A2E1E6F6-FE2E-4700-9BB7-418D8FA10D2E}" destId="{62AACCE0-F1F6-4E55-8573-99EA2D6EDE1E}" srcOrd="0" destOrd="0" presId="urn:microsoft.com/office/officeart/2008/layout/VerticalCurvedList"/>
    <dgm:cxn modelId="{973E5821-3BC4-4A61-B055-203DA4E6884E}" type="presOf" srcId="{7063CB05-C677-4D42-9F04-D87F53197C66}" destId="{1EFC6778-3B0F-4AB7-B07D-7888EDEFCB29}" srcOrd="0" destOrd="0" presId="urn:microsoft.com/office/officeart/2008/layout/VerticalCurvedList"/>
    <dgm:cxn modelId="{A3330127-026C-4483-BB5D-17EC16F6E592}" srcId="{2B2F10D5-C8FA-411F-ADB8-2F205299BEDA}" destId="{A2E1E6F6-FE2E-4700-9BB7-418D8FA10D2E}" srcOrd="4" destOrd="0" parTransId="{122A795F-71DC-42F5-9615-B07452BAF14A}" sibTransId="{55FCDCE4-28C3-48DD-8D47-C35518763861}"/>
    <dgm:cxn modelId="{8BAAB3A7-A873-4C5B-A50B-E14E9E379EDF}" srcId="{2B2F10D5-C8FA-411F-ADB8-2F205299BEDA}" destId="{EA81CF63-B1B4-47B0-8C84-BD8C8A7299A6}" srcOrd="1" destOrd="0" parTransId="{97F074B4-5F5D-4CFE-AEF1-9854D002F509}" sibTransId="{6ED2394C-D623-4AC2-9964-7A3AC68C4CD1}"/>
    <dgm:cxn modelId="{430A275B-CAF7-495C-8AEC-D90D6E32DA6F}" type="presOf" srcId="{41DC69BE-5161-450E-BB5A-4FF143D0106D}" destId="{EA7B5C08-9FCD-42D9-84C9-70CB581131D3}" srcOrd="0" destOrd="0" presId="urn:microsoft.com/office/officeart/2008/layout/VerticalCurvedList"/>
    <dgm:cxn modelId="{7A0FBBCA-15FD-41C0-A688-E0DBFF597A54}" srcId="{2B2F10D5-C8FA-411F-ADB8-2F205299BEDA}" destId="{50C04D54-2F37-41D9-B03D-A0CC2432A437}" srcOrd="2" destOrd="0" parTransId="{FBEBAE63-8CC0-45D5-912C-E17A3ED7116E}" sibTransId="{F611E89B-F834-450C-86E3-CDA14FEE6A4E}"/>
    <dgm:cxn modelId="{D97F7624-622A-4ED5-A42C-D024CD793A5E}" type="presOf" srcId="{649448C9-2AD5-4DD8-8ECF-51DFCE7685F7}" destId="{ED714DA5-176B-4694-ACAE-F28AAFB5786F}" srcOrd="0" destOrd="0" presId="urn:microsoft.com/office/officeart/2008/layout/VerticalCurvedList"/>
    <dgm:cxn modelId="{61AD6DC5-5DA0-48CD-84D3-E46FD2C9FBCC}" type="presParOf" srcId="{AC89CCBE-0C20-410A-84F0-D478243474F7}" destId="{F161839E-4CFA-43FB-9840-2955E87CBCD0}" srcOrd="0" destOrd="0" presId="urn:microsoft.com/office/officeart/2008/layout/VerticalCurvedList"/>
    <dgm:cxn modelId="{FEBEAE58-FD23-46E8-89D5-DEDCB7E55574}" type="presParOf" srcId="{F161839E-4CFA-43FB-9840-2955E87CBCD0}" destId="{9BE63303-036B-4F4B-998B-BF9C668E36C5}" srcOrd="0" destOrd="0" presId="urn:microsoft.com/office/officeart/2008/layout/VerticalCurvedList"/>
    <dgm:cxn modelId="{85F95282-6D64-4E39-A2AD-40E450EE8EB8}" type="presParOf" srcId="{9BE63303-036B-4F4B-998B-BF9C668E36C5}" destId="{E5D26383-C71F-4F46-8661-791D115CA991}" srcOrd="0" destOrd="0" presId="urn:microsoft.com/office/officeart/2008/layout/VerticalCurvedList"/>
    <dgm:cxn modelId="{08F9AC0B-1963-4659-813D-D8BA8CF49E96}" type="presParOf" srcId="{9BE63303-036B-4F4B-998B-BF9C668E36C5}" destId="{EA7B5C08-9FCD-42D9-84C9-70CB581131D3}" srcOrd="1" destOrd="0" presId="urn:microsoft.com/office/officeart/2008/layout/VerticalCurvedList"/>
    <dgm:cxn modelId="{AF54CD8A-889C-4C29-9EDF-BA58D15F0CF7}" type="presParOf" srcId="{9BE63303-036B-4F4B-998B-BF9C668E36C5}" destId="{BF5489D1-EF29-46A4-8E4B-8F98CD6C973C}" srcOrd="2" destOrd="0" presId="urn:microsoft.com/office/officeart/2008/layout/VerticalCurvedList"/>
    <dgm:cxn modelId="{BE85CC31-0199-4B5E-9EB2-589D4C619DD9}" type="presParOf" srcId="{9BE63303-036B-4F4B-998B-BF9C668E36C5}" destId="{1953B25E-4708-430F-998A-AA91EC48ED38}" srcOrd="3" destOrd="0" presId="urn:microsoft.com/office/officeart/2008/layout/VerticalCurvedList"/>
    <dgm:cxn modelId="{555A70F5-83AF-4F30-B6B1-FCD7940F4F4C}" type="presParOf" srcId="{F161839E-4CFA-43FB-9840-2955E87CBCD0}" destId="{ED714DA5-176B-4694-ACAE-F28AAFB5786F}" srcOrd="1" destOrd="0" presId="urn:microsoft.com/office/officeart/2008/layout/VerticalCurvedList"/>
    <dgm:cxn modelId="{2D41FF6B-5D1A-4457-A1F9-D2E867F3ADE5}" type="presParOf" srcId="{F161839E-4CFA-43FB-9840-2955E87CBCD0}" destId="{20B23AAB-97B4-41E8-852F-7811DD171E08}" srcOrd="2" destOrd="0" presId="urn:microsoft.com/office/officeart/2008/layout/VerticalCurvedList"/>
    <dgm:cxn modelId="{9E81962D-160A-4F67-A752-D1586AB34D04}" type="presParOf" srcId="{20B23AAB-97B4-41E8-852F-7811DD171E08}" destId="{265BBD4E-54F7-43DE-9B76-BE751D016C1D}" srcOrd="0" destOrd="0" presId="urn:microsoft.com/office/officeart/2008/layout/VerticalCurvedList"/>
    <dgm:cxn modelId="{9F4AF642-F8C0-426E-A149-7BCF0F01CFB0}" type="presParOf" srcId="{F161839E-4CFA-43FB-9840-2955E87CBCD0}" destId="{D3BE548A-93E9-4C0D-A6E3-B4319254C356}" srcOrd="3" destOrd="0" presId="urn:microsoft.com/office/officeart/2008/layout/VerticalCurvedList"/>
    <dgm:cxn modelId="{3ED10DB0-CEAA-4E93-873D-4789831C4E91}" type="presParOf" srcId="{F161839E-4CFA-43FB-9840-2955E87CBCD0}" destId="{5E6FF4B7-D2A3-4FA3-AD91-2594DF897EAB}" srcOrd="4" destOrd="0" presId="urn:microsoft.com/office/officeart/2008/layout/VerticalCurvedList"/>
    <dgm:cxn modelId="{45034760-22CA-40C8-858C-52E1DA202AD4}" type="presParOf" srcId="{5E6FF4B7-D2A3-4FA3-AD91-2594DF897EAB}" destId="{F26B90B9-32D1-4C92-A94D-849B217E39FE}" srcOrd="0" destOrd="0" presId="urn:microsoft.com/office/officeart/2008/layout/VerticalCurvedList"/>
    <dgm:cxn modelId="{FFD60F75-5E61-452F-B588-6712D63D414E}" type="presParOf" srcId="{F161839E-4CFA-43FB-9840-2955E87CBCD0}" destId="{48EE40DA-9FA1-491A-8C41-874E32C1F77C}" srcOrd="5" destOrd="0" presId="urn:microsoft.com/office/officeart/2008/layout/VerticalCurvedList"/>
    <dgm:cxn modelId="{EFB327B3-ED32-49B0-9CBD-734606A05220}" type="presParOf" srcId="{F161839E-4CFA-43FB-9840-2955E87CBCD0}" destId="{DB1A80C4-AD64-4124-8F6B-646CC26D511D}" srcOrd="6" destOrd="0" presId="urn:microsoft.com/office/officeart/2008/layout/VerticalCurvedList"/>
    <dgm:cxn modelId="{E4257577-6AAF-4CFE-A11E-00C547A75E40}" type="presParOf" srcId="{DB1A80C4-AD64-4124-8F6B-646CC26D511D}" destId="{B82B3E4C-2F7E-4401-A54E-8D980E6BB196}" srcOrd="0" destOrd="0" presId="urn:microsoft.com/office/officeart/2008/layout/VerticalCurvedList"/>
    <dgm:cxn modelId="{B78D2DFC-79EF-4A70-94EA-A214A31C8012}" type="presParOf" srcId="{F161839E-4CFA-43FB-9840-2955E87CBCD0}" destId="{1EFC6778-3B0F-4AB7-B07D-7888EDEFCB29}" srcOrd="7" destOrd="0" presId="urn:microsoft.com/office/officeart/2008/layout/VerticalCurvedList"/>
    <dgm:cxn modelId="{1B0F01C3-7F92-4398-A40F-1ACEE04E57C2}" type="presParOf" srcId="{F161839E-4CFA-43FB-9840-2955E87CBCD0}" destId="{A8DFB355-B70F-43BD-8F62-C2BA39E72E36}" srcOrd="8" destOrd="0" presId="urn:microsoft.com/office/officeart/2008/layout/VerticalCurvedList"/>
    <dgm:cxn modelId="{D7349A6E-52F8-4536-8017-1423770E36B2}" type="presParOf" srcId="{A8DFB355-B70F-43BD-8F62-C2BA39E72E36}" destId="{A2211F96-F5A7-4FEA-8B8D-435D644DECA6}" srcOrd="0" destOrd="0" presId="urn:microsoft.com/office/officeart/2008/layout/VerticalCurvedList"/>
    <dgm:cxn modelId="{893362ED-B5D4-4E67-93D5-CBCCEB239A62}" type="presParOf" srcId="{F161839E-4CFA-43FB-9840-2955E87CBCD0}" destId="{62AACCE0-F1F6-4E55-8573-99EA2D6EDE1E}" srcOrd="9" destOrd="0" presId="urn:microsoft.com/office/officeart/2008/layout/VerticalCurvedList"/>
    <dgm:cxn modelId="{4B0F60A7-CB35-4AAE-8E46-C3A8EE6ACB47}" type="presParOf" srcId="{F161839E-4CFA-43FB-9840-2955E87CBCD0}" destId="{E27D4B4A-CD61-4443-878E-CBA9A442F5F7}" srcOrd="10" destOrd="0" presId="urn:microsoft.com/office/officeart/2008/layout/VerticalCurvedList"/>
    <dgm:cxn modelId="{9A994F14-591B-45D5-B06A-E4A31F73B976}" type="presParOf" srcId="{E27D4B4A-CD61-4443-878E-CBA9A442F5F7}" destId="{95BA57F5-D331-4CAC-9533-10130C84105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8A5E3-CB4F-4736-88FB-B45312D166F6}" type="datetimeFigureOut">
              <a:rPr lang="th-TH" smtClean="0"/>
              <a:pPr/>
              <a:t>08/03/59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07B58-B298-4E3C-A394-C9728367F5A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639570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1916113"/>
            <a:ext cx="7267575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คลิกเพื่อแก้ไขลักษณะชื่อเรื่องต้นแบบ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8538" y="3933825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5400"/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คลิกเพื่อแก้ไขลักษณะชื่อเรื่องรองต้นแบบ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9C9EB-BC19-4A63-AB61-212DC7628F6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01027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01027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2C679-51C6-4757-BFDE-E03F90B94A8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43E28-BF54-430B-9FDF-F26EF3E82C5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36408-C78B-4347-9D33-677F16ACB68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3350" y="1484313"/>
            <a:ext cx="36687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4463" y="1484313"/>
            <a:ext cx="3668712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31A7B-38F6-4CBB-871A-C01F5BAD366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EB4C6-5CE6-437D-8454-FDE0A1E7EBD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B06DC-0A1A-4014-A881-2E7C381CB04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F4864-BD5A-4381-ACA0-58A0118276F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B3227-703F-4451-9498-E2647D8756B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h-TH" noProof="0" smtClean="0"/>
              <a:t>คลิกไอคอนเพื่อเพิ่มรูปภาพ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8C8B9-42AB-4A63-8860-6C67199F7C4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03350" y="1484313"/>
            <a:ext cx="748982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01775" y="6265863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897B836A-3A45-4B56-A975-5E9A9B33B6E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6000" b="1">
          <a:solidFill>
            <a:srgbClr val="3366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6000" b="1">
          <a:solidFill>
            <a:srgbClr val="336699"/>
          </a:solidFill>
          <a:latin typeface="Angsana New" pitchFamily="18" charset="-34"/>
          <a:cs typeface="Angsana New" pitchFamily="18" charset="-34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6000" b="1">
          <a:solidFill>
            <a:srgbClr val="336699"/>
          </a:solidFill>
          <a:latin typeface="Angsana New" pitchFamily="18" charset="-34"/>
          <a:cs typeface="Angsana New" pitchFamily="18" charset="-34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6000" b="1">
          <a:solidFill>
            <a:srgbClr val="336699"/>
          </a:solidFill>
          <a:latin typeface="Angsana New" pitchFamily="18" charset="-34"/>
          <a:cs typeface="Angsana New" pitchFamily="18" charset="-34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6000" b="1">
          <a:solidFill>
            <a:srgbClr val="336699"/>
          </a:solidFill>
          <a:latin typeface="Angsana New" pitchFamily="18" charset="-34"/>
          <a:cs typeface="Angsana New" pitchFamily="18" charset="-34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6000" b="1">
          <a:solidFill>
            <a:srgbClr val="336699"/>
          </a:solidFill>
          <a:latin typeface="Angsana New" pitchFamily="18" charset="-34"/>
          <a:cs typeface="Angsana New" pitchFamily="18" charset="-34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6000" b="1">
          <a:solidFill>
            <a:srgbClr val="336699"/>
          </a:solidFill>
          <a:latin typeface="Angsana New" pitchFamily="18" charset="-34"/>
          <a:cs typeface="Angsana New" pitchFamily="18" charset="-34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6000" b="1">
          <a:solidFill>
            <a:srgbClr val="336699"/>
          </a:solidFill>
          <a:latin typeface="Angsana New" pitchFamily="18" charset="-34"/>
          <a:cs typeface="Angsana New" pitchFamily="18" charset="-34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6000" b="1">
          <a:solidFill>
            <a:srgbClr val="336699"/>
          </a:solidFill>
          <a:latin typeface="Angsana New" pitchFamily="18" charset="-34"/>
          <a:cs typeface="Angsana New" pitchFamily="18" charset="-34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4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4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4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4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diagramLayout" Target="../diagrams/layout2.xml"/><Relationship Id="rId7" Type="http://schemas.openxmlformats.org/officeDocument/2006/relationships/image" Target="../media/image1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4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diagramLayout" Target="../diagrams/layout3.xml"/><Relationship Id="rId7" Type="http://schemas.openxmlformats.org/officeDocument/2006/relationships/image" Target="../media/image1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41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8600" y="2514600"/>
            <a:ext cx="5486400" cy="807460"/>
          </a:xfrm>
        </p:spPr>
        <p:txBody>
          <a:bodyPr/>
          <a:lstStyle/>
          <a:p>
            <a:pPr algn="l"/>
            <a:r>
              <a:rPr lang="th-TH" sz="40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สรุปผลการปฏิบัติงาน</a:t>
            </a:r>
            <a:br>
              <a:rPr lang="th-TH" sz="40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40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                         ปีการศึกษา </a:t>
            </a:r>
            <a:r>
              <a:rPr lang="en-US" sz="40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2558</a:t>
            </a:r>
            <a:r>
              <a:rPr lang="th-TH" sz="40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th-TH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solidFill>
                  <a:srgbClr val="002060"/>
                </a:solidFill>
              </a:rPr>
              <a:t/>
            </a:r>
            <a:br>
              <a:rPr lang="th-TH" dirty="0" smtClean="0">
                <a:solidFill>
                  <a:srgbClr val="002060"/>
                </a:solidFill>
              </a:rPr>
            </a:br>
            <a:r>
              <a:rPr lang="th-TH" dirty="0" smtClean="0">
                <a:solidFill>
                  <a:srgbClr val="002060"/>
                </a:solidFill>
              </a:rPr>
              <a:t>     </a:t>
            </a:r>
            <a:r>
              <a:rPr lang="th-TH" dirty="0" smtClean="0">
                <a:solidFill>
                  <a:srgbClr val="C00000"/>
                </a:solidFill>
              </a:rPr>
              <a:t>ปีที่ผ่านมาทำอะไร?</a:t>
            </a:r>
            <a:endParaRPr lang="th-TH" dirty="0">
              <a:solidFill>
                <a:srgbClr val="C00000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32996" y="4572000"/>
            <a:ext cx="8709025" cy="1958181"/>
          </a:xfrm>
        </p:spPr>
        <p:txBody>
          <a:bodyPr/>
          <a:lstStyle/>
          <a:p>
            <a:pPr>
              <a:buNone/>
            </a:pPr>
            <a:endParaRPr lang="th-TH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th-TH" sz="3200" b="1" dirty="0" smtClean="0">
                <a:solidFill>
                  <a:srgbClr val="002060"/>
                </a:solidFill>
              </a:rPr>
              <a:t>โรงเรียนศรี</a:t>
            </a:r>
            <a:r>
              <a:rPr lang="th-TH" sz="3200" b="1" dirty="0" err="1" smtClean="0">
                <a:solidFill>
                  <a:srgbClr val="002060"/>
                </a:solidFill>
              </a:rPr>
              <a:t>สำโรงชนูป</a:t>
            </a:r>
            <a:r>
              <a:rPr lang="th-TH" sz="3200" b="1" dirty="0" smtClean="0">
                <a:solidFill>
                  <a:srgbClr val="002060"/>
                </a:solidFill>
              </a:rPr>
              <a:t>ถัมภ์  สำนักงานเขตพื้นที่การศึกษามัธยมศึกษา เขต 38</a:t>
            </a:r>
          </a:p>
          <a:p>
            <a:pPr>
              <a:buNone/>
            </a:pPr>
            <a:endParaRPr lang="th-TH" sz="3200" b="1" dirty="0" smtClean="0">
              <a:solidFill>
                <a:srgbClr val="002060"/>
              </a:solidFill>
            </a:endParaRPr>
          </a:p>
          <a:p>
            <a:endParaRPr lang="th-TH" dirty="0"/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-62996"/>
            <a:ext cx="1988127" cy="1233488"/>
          </a:xfrm>
          <a:prstGeom prst="rect">
            <a:avLst/>
          </a:prstGeom>
        </p:spPr>
      </p:pic>
      <p:pic>
        <p:nvPicPr>
          <p:cNvPr id="18" name="ตัวแทนเนื้อหา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3000" y="1004486"/>
            <a:ext cx="3699271" cy="4267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ชื่อเรื่อง 1"/>
          <p:cNvSpPr txBox="1">
            <a:spLocks/>
          </p:cNvSpPr>
          <p:nvPr/>
        </p:nvSpPr>
        <p:spPr bwMode="auto">
          <a:xfrm>
            <a:off x="1653886" y="967870"/>
            <a:ext cx="7207827" cy="80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6699"/>
                </a:solidFill>
                <a:latin typeface="Angsana New" pitchFamily="18" charset="-34"/>
                <a:cs typeface="Angsana New" pitchFamily="18" charset="-34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6699"/>
                </a:solidFill>
                <a:latin typeface="Angsana New" pitchFamily="18" charset="-34"/>
                <a:cs typeface="Angsana New" pitchFamily="18" charset="-34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6699"/>
                </a:solidFill>
                <a:latin typeface="Angsana New" pitchFamily="18" charset="-34"/>
                <a:cs typeface="Angsana New" pitchFamily="18" charset="-34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6699"/>
                </a:solidFill>
                <a:latin typeface="Angsana New" pitchFamily="18" charset="-34"/>
                <a:cs typeface="Angsana New" pitchFamily="18" charset="-34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6699"/>
                </a:solidFill>
                <a:latin typeface="Angsana New" pitchFamily="18" charset="-34"/>
                <a:cs typeface="Angsana New" pitchFamily="18" charset="-34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6699"/>
                </a:solidFill>
                <a:latin typeface="Angsana New" pitchFamily="18" charset="-34"/>
                <a:cs typeface="Angsana New" pitchFamily="18" charset="-34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6699"/>
                </a:solidFill>
                <a:latin typeface="Angsana New" pitchFamily="18" charset="-34"/>
                <a:cs typeface="Angsana New" pitchFamily="18" charset="-34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6699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r>
              <a:rPr lang="th-TH" sz="4800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งานกิจกรรมลูกเสือเนตรนารี-</a:t>
            </a:r>
            <a:r>
              <a:rPr lang="th-TH" sz="4800" dirty="0" err="1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ยุว</a:t>
            </a:r>
            <a:r>
              <a:rPr lang="th-TH" sz="4800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กาชาด</a:t>
            </a:r>
            <a:br>
              <a:rPr lang="th-TH" sz="4800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solidFill>
                  <a:srgbClr val="002060"/>
                </a:solidFill>
              </a:rPr>
              <a:t/>
            </a:r>
            <a:br>
              <a:rPr lang="th-TH" dirty="0" smtClean="0">
                <a:solidFill>
                  <a:srgbClr val="002060"/>
                </a:solidFill>
              </a:rPr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064384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ไดอะแกรม 9"/>
          <p:cNvGraphicFramePr/>
          <p:nvPr>
            <p:extLst>
              <p:ext uri="{D42A27DB-BD31-4B8C-83A1-F6EECF244321}">
                <p14:modId xmlns:p14="http://schemas.microsoft.com/office/powerpoint/2010/main" val="578361107"/>
              </p:ext>
            </p:extLst>
          </p:nvPr>
        </p:nvGraphicFramePr>
        <p:xfrm>
          <a:off x="3048000" y="1524000"/>
          <a:ext cx="5562600" cy="3527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สี่เหลี่ยมผืนผ้า 12"/>
          <p:cNvSpPr/>
          <p:nvPr/>
        </p:nvSpPr>
        <p:spPr>
          <a:xfrm>
            <a:off x="0" y="838200"/>
            <a:ext cx="7086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6000" b="1" dirty="0" smtClean="0">
                <a:solidFill>
                  <a:srgbClr val="002060"/>
                </a:solidFill>
              </a:rPr>
              <a:t>  </a:t>
            </a:r>
            <a:r>
              <a:rPr lang="th-TH" sz="4000" b="1" dirty="0">
                <a:solidFill>
                  <a:srgbClr val="002060"/>
                </a:solidFill>
                <a:latin typeface="Angsana New" pitchFamily="18" charset="-34"/>
              </a:rPr>
              <a:t>ปัญหา อุปสรรค์ การแก้ปัญหา </a:t>
            </a:r>
            <a:r>
              <a:rPr lang="th-TH" sz="4000" b="1" dirty="0" smtClean="0">
                <a:solidFill>
                  <a:srgbClr val="C00000"/>
                </a:solidFill>
                <a:latin typeface="Angsana New" pitchFamily="18" charset="-34"/>
              </a:rPr>
              <a:t>วิชาพลศึกษาม.</a:t>
            </a:r>
            <a:r>
              <a:rPr lang="en-US" sz="4000" b="1" dirty="0">
                <a:solidFill>
                  <a:srgbClr val="C00000"/>
                </a:solidFill>
                <a:latin typeface="Angsana New" pitchFamily="18" charset="-34"/>
              </a:rPr>
              <a:t>1</a:t>
            </a:r>
            <a:r>
              <a:rPr lang="th-TH" sz="4000" b="1" dirty="0">
                <a:solidFill>
                  <a:srgbClr val="C00000"/>
                </a:solidFill>
                <a:latin typeface="Angsana New" pitchFamily="18" charset="-34"/>
              </a:rPr>
              <a:t>-</a:t>
            </a:r>
            <a:r>
              <a:rPr lang="en-US" sz="4000" b="1" dirty="0">
                <a:solidFill>
                  <a:srgbClr val="C00000"/>
                </a:solidFill>
                <a:latin typeface="Angsana New" pitchFamily="18" charset="-34"/>
              </a:rPr>
              <a:t>6</a:t>
            </a:r>
            <a:endParaRPr lang="th-TH" sz="4000" b="1" dirty="0">
              <a:solidFill>
                <a:srgbClr val="C00000"/>
              </a:solidFill>
              <a:latin typeface="Angsana New" pitchFamily="18" charset="-34"/>
            </a:endParaRPr>
          </a:p>
        </p:txBody>
      </p:sp>
      <p:pic>
        <p:nvPicPr>
          <p:cNvPr id="6" name="รูปภาพ 5" descr="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8664" y="5029200"/>
            <a:ext cx="494953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ม.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  </a:t>
            </a:r>
            <a:r>
              <a:rPr lang="th-TH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กีฬาแบดมินตัน   กีฬาลีลาศ</a:t>
            </a:r>
            <a:endParaRPr lang="th-TH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-14288"/>
            <a:ext cx="1988127" cy="1233488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667000"/>
            <a:ext cx="1447800" cy="2133600"/>
          </a:xfrm>
          <a:prstGeom prst="rect">
            <a:avLst/>
          </a:prstGeom>
        </p:spPr>
      </p:pic>
      <p:sp>
        <p:nvSpPr>
          <p:cNvPr id="12" name="สี่เหลี่ยมผืนผ้า 11"/>
          <p:cNvSpPr/>
          <p:nvPr/>
        </p:nvSpPr>
        <p:spPr>
          <a:xfrm>
            <a:off x="13854" y="5715000"/>
            <a:ext cx="91301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6000" b="1" dirty="0" smtClean="0">
                <a:solidFill>
                  <a:srgbClr val="002060"/>
                </a:solidFill>
              </a:rPr>
              <a:t>                </a:t>
            </a:r>
            <a:r>
              <a:rPr lang="th-TH" sz="4000" b="1" dirty="0" smtClean="0">
                <a:solidFill>
                  <a:srgbClr val="002060"/>
                </a:solidFill>
                <a:latin typeface="Angsana New" pitchFamily="18" charset="-34"/>
              </a:rPr>
              <a:t>ที่เก็บอุปกรณ์ฝึกทักษะและที่เรียนฝึกทักษะ     </a:t>
            </a:r>
            <a:endParaRPr lang="th-TH" sz="4000" b="1" dirty="0">
              <a:solidFill>
                <a:srgbClr val="C00000"/>
              </a:solidFill>
              <a:latin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5531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สี่เหลี่ยมผืนผ้า 12"/>
          <p:cNvSpPr/>
          <p:nvPr/>
        </p:nvSpPr>
        <p:spPr>
          <a:xfrm>
            <a:off x="0" y="838200"/>
            <a:ext cx="86660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6000" b="1" dirty="0" smtClean="0">
                <a:solidFill>
                  <a:srgbClr val="C00000"/>
                </a:solidFill>
              </a:rPr>
              <a:t>  </a:t>
            </a:r>
            <a:r>
              <a:rPr lang="th-TH" sz="4000" b="1" dirty="0" smtClean="0">
                <a:solidFill>
                  <a:srgbClr val="C00000"/>
                </a:solidFill>
                <a:latin typeface="Angsana New" pitchFamily="18" charset="-34"/>
              </a:rPr>
              <a:t>การแข่งขันกีฬาภายในโรงเรียน  ให้มีมาตรฐาน</a:t>
            </a:r>
            <a:r>
              <a:rPr lang="th-TH" sz="4000" b="1" u="sng" dirty="0" smtClean="0">
                <a:solidFill>
                  <a:srgbClr val="C00000"/>
                </a:solidFill>
                <a:latin typeface="Angsana New" pitchFamily="18" charset="-34"/>
              </a:rPr>
              <a:t>มากขึ้นทุกปี</a:t>
            </a:r>
            <a:endParaRPr lang="th-TH" sz="4000" b="1" u="sng" dirty="0">
              <a:solidFill>
                <a:srgbClr val="C00000"/>
              </a:solidFill>
              <a:latin typeface="Angsana New" pitchFamily="18" charset="-34"/>
            </a:endParaRPr>
          </a:p>
        </p:txBody>
      </p:sp>
      <p:pic>
        <p:nvPicPr>
          <p:cNvPr id="6" name="รูปภาพ 5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-14288"/>
            <a:ext cx="1988127" cy="1233488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32872"/>
            <a:ext cx="4419600" cy="25103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292200"/>
            <a:ext cx="3962400" cy="21916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3" y="1674322"/>
            <a:ext cx="4572000" cy="22188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สี่เหลี่ยมผืนผ้า 15"/>
          <p:cNvSpPr/>
          <p:nvPr/>
        </p:nvSpPr>
        <p:spPr>
          <a:xfrm>
            <a:off x="5389418" y="1674322"/>
            <a:ext cx="3276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rgbClr val="336699"/>
                </a:solidFill>
              </a:rPr>
              <a:t>การเก็บเงิน</a:t>
            </a:r>
          </a:p>
          <a:p>
            <a:r>
              <a:rPr lang="th-TH" sz="3600" b="1" dirty="0" smtClean="0">
                <a:solidFill>
                  <a:srgbClr val="336699"/>
                </a:solidFill>
              </a:rPr>
              <a:t>การฝึกซ้อมของ</a:t>
            </a:r>
            <a:r>
              <a:rPr lang="th-TH" sz="3600" b="1" dirty="0" err="1" smtClean="0">
                <a:solidFill>
                  <a:srgbClr val="336699"/>
                </a:solidFill>
              </a:rPr>
              <a:t>ลีดเดอร์</a:t>
            </a:r>
            <a:r>
              <a:rPr lang="th-TH" sz="3600" b="1" dirty="0" smtClean="0">
                <a:solidFill>
                  <a:srgbClr val="336699"/>
                </a:solidFill>
              </a:rPr>
              <a:t> </a:t>
            </a:r>
          </a:p>
          <a:p>
            <a:r>
              <a:rPr lang="th-TH" sz="3600" b="1" dirty="0">
                <a:solidFill>
                  <a:srgbClr val="336699"/>
                </a:solidFill>
                <a:latin typeface="Angsana New" pitchFamily="18" charset="-34"/>
              </a:rPr>
              <a:t>เสื้อ</a:t>
            </a:r>
            <a:r>
              <a:rPr lang="th-TH" sz="3600" b="1" dirty="0" smtClean="0">
                <a:solidFill>
                  <a:srgbClr val="336699"/>
                </a:solidFill>
                <a:latin typeface="Angsana New" pitchFamily="18" charset="-34"/>
              </a:rPr>
              <a:t>สีของนักเรียน   </a:t>
            </a:r>
          </a:p>
          <a:p>
            <a:r>
              <a:rPr lang="th-TH" sz="3600" b="1" dirty="0" err="1" smtClean="0">
                <a:solidFill>
                  <a:srgbClr val="336699"/>
                </a:solidFill>
                <a:latin typeface="Angsana New" pitchFamily="18" charset="-34"/>
              </a:rPr>
              <a:t>อัฒจรรย์</a:t>
            </a:r>
            <a:endParaRPr lang="th-TH" sz="3600" b="1" dirty="0" smtClean="0">
              <a:solidFill>
                <a:srgbClr val="336699"/>
              </a:solidFill>
              <a:latin typeface="Angsana New" pitchFamily="18" charset="-34"/>
            </a:endParaRPr>
          </a:p>
          <a:p>
            <a:endParaRPr lang="th-TH" sz="3600" b="1" dirty="0">
              <a:solidFill>
                <a:srgbClr val="336699"/>
              </a:solidFill>
              <a:latin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7542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สี่เหลี่ยมผืนผ้า 12"/>
          <p:cNvSpPr/>
          <p:nvPr/>
        </p:nvSpPr>
        <p:spPr>
          <a:xfrm>
            <a:off x="0" y="838200"/>
            <a:ext cx="7086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6000" b="1" dirty="0" smtClean="0">
                <a:solidFill>
                  <a:srgbClr val="002060"/>
                </a:solidFill>
              </a:rPr>
              <a:t>  </a:t>
            </a:r>
            <a:r>
              <a:rPr lang="th-TH" sz="4000" b="1" dirty="0" smtClean="0">
                <a:solidFill>
                  <a:srgbClr val="002060"/>
                </a:solidFill>
                <a:latin typeface="Angsana New" pitchFamily="18" charset="-34"/>
              </a:rPr>
              <a:t>กีฬาที่จะต้องพัฒนาสู่ความเป็นเลิศ  </a:t>
            </a:r>
            <a:r>
              <a:rPr lang="th-TH" sz="4000" b="1" dirty="0" smtClean="0">
                <a:solidFill>
                  <a:srgbClr val="C00000"/>
                </a:solidFill>
                <a:latin typeface="Angsana New" pitchFamily="18" charset="-34"/>
              </a:rPr>
              <a:t>ฟุต</a:t>
            </a:r>
            <a:r>
              <a:rPr lang="th-TH" sz="4000" b="1" dirty="0" err="1" smtClean="0">
                <a:solidFill>
                  <a:srgbClr val="C00000"/>
                </a:solidFill>
                <a:latin typeface="Angsana New" pitchFamily="18" charset="-34"/>
              </a:rPr>
              <a:t>ซอล</a:t>
            </a:r>
            <a:endParaRPr lang="th-TH" sz="4000" b="1" dirty="0">
              <a:solidFill>
                <a:srgbClr val="C00000"/>
              </a:solidFill>
              <a:latin typeface="Angsana New" pitchFamily="18" charset="-34"/>
            </a:endParaRPr>
          </a:p>
        </p:txBody>
      </p:sp>
      <p:pic>
        <p:nvPicPr>
          <p:cNvPr id="6" name="รูปภาพ 5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0"/>
            <a:ext cx="3882736" cy="2743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81400"/>
            <a:ext cx="3962400" cy="2514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009" y="1600200"/>
            <a:ext cx="4270664" cy="2362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936" y="3581400"/>
            <a:ext cx="4270664" cy="2514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-83344"/>
            <a:ext cx="1988127" cy="123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01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สี่เหลี่ยมผืนผ้า 12"/>
          <p:cNvSpPr/>
          <p:nvPr/>
        </p:nvSpPr>
        <p:spPr>
          <a:xfrm>
            <a:off x="0" y="838200"/>
            <a:ext cx="8991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6000" b="1" dirty="0" smtClean="0">
                <a:solidFill>
                  <a:srgbClr val="002060"/>
                </a:solidFill>
              </a:rPr>
              <a:t>  </a:t>
            </a:r>
            <a:r>
              <a:rPr lang="th-TH" sz="4000" b="1" dirty="0" smtClean="0">
                <a:solidFill>
                  <a:srgbClr val="002060"/>
                </a:solidFill>
                <a:latin typeface="Angsana New" pitchFamily="18" charset="-34"/>
              </a:rPr>
              <a:t>กีฬาที่จะต้องพัฒนาสู่ความเป็นเลิศ </a:t>
            </a:r>
            <a:r>
              <a:rPr lang="th-TH" sz="4000" b="1" dirty="0" smtClean="0">
                <a:solidFill>
                  <a:srgbClr val="C00000"/>
                </a:solidFill>
                <a:latin typeface="Angsana New" pitchFamily="18" charset="-34"/>
              </a:rPr>
              <a:t>วอลเลย์บอลชายหาด</a:t>
            </a:r>
            <a:endParaRPr lang="th-TH" sz="4000" b="1" dirty="0">
              <a:solidFill>
                <a:srgbClr val="C00000"/>
              </a:solidFill>
              <a:latin typeface="Angsana New" pitchFamily="18" charset="-34"/>
            </a:endParaRPr>
          </a:p>
        </p:txBody>
      </p:sp>
      <p:pic>
        <p:nvPicPr>
          <p:cNvPr id="6" name="รูปภาพ 5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1752600"/>
            <a:ext cx="4253345" cy="34861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752600"/>
            <a:ext cx="4953000" cy="34861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6" y="4571999"/>
            <a:ext cx="4450772" cy="206865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364" y="4599708"/>
            <a:ext cx="4378036" cy="204094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-14288"/>
            <a:ext cx="1988127" cy="123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02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สี่เหลี่ยมผืนผ้า 12"/>
          <p:cNvSpPr/>
          <p:nvPr/>
        </p:nvSpPr>
        <p:spPr>
          <a:xfrm>
            <a:off x="0" y="838200"/>
            <a:ext cx="7086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6000" b="1" dirty="0" smtClean="0">
                <a:solidFill>
                  <a:srgbClr val="002060"/>
                </a:solidFill>
              </a:rPr>
              <a:t>  </a:t>
            </a:r>
            <a:r>
              <a:rPr lang="th-TH" sz="4000" b="1" dirty="0" smtClean="0">
                <a:solidFill>
                  <a:srgbClr val="002060"/>
                </a:solidFill>
                <a:latin typeface="Angsana New" pitchFamily="18" charset="-34"/>
              </a:rPr>
              <a:t>กีฬาที่จะต้องพัฒนาสู่ความเป็นเลิศ  </a:t>
            </a:r>
            <a:r>
              <a:rPr lang="th-TH" sz="4000" b="1" dirty="0" smtClean="0">
                <a:solidFill>
                  <a:srgbClr val="C00000"/>
                </a:solidFill>
                <a:latin typeface="Angsana New" pitchFamily="18" charset="-34"/>
              </a:rPr>
              <a:t>กรีฑา</a:t>
            </a:r>
            <a:endParaRPr lang="th-TH" sz="4000" b="1" dirty="0">
              <a:solidFill>
                <a:srgbClr val="C00000"/>
              </a:solidFill>
              <a:latin typeface="Angsana New" pitchFamily="18" charset="-34"/>
            </a:endParaRPr>
          </a:p>
        </p:txBody>
      </p:sp>
      <p:pic>
        <p:nvPicPr>
          <p:cNvPr id="6" name="รูปภาพ 5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826153"/>
            <a:ext cx="3086100" cy="424213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117" y="1791517"/>
            <a:ext cx="3415145" cy="424213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1853863"/>
            <a:ext cx="2667000" cy="424213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-14288"/>
            <a:ext cx="1988127" cy="123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02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สี่เหลี่ยมผืนผ้า 12"/>
          <p:cNvSpPr/>
          <p:nvPr/>
        </p:nvSpPr>
        <p:spPr>
          <a:xfrm>
            <a:off x="0" y="838200"/>
            <a:ext cx="9753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6000" b="1" dirty="0" smtClean="0">
                <a:solidFill>
                  <a:srgbClr val="002060"/>
                </a:solidFill>
              </a:rPr>
              <a:t> </a:t>
            </a:r>
            <a:r>
              <a:rPr lang="th-TH" sz="4000" b="1" dirty="0" smtClean="0">
                <a:solidFill>
                  <a:srgbClr val="002060"/>
                </a:solidFill>
                <a:latin typeface="Angsana New" pitchFamily="18" charset="-34"/>
              </a:rPr>
              <a:t>กีฬาที่จะต้องพัฒนาสู่ความเป็นเลิศ </a:t>
            </a:r>
            <a:r>
              <a:rPr lang="th-TH" sz="3600" b="1" dirty="0" smtClean="0">
                <a:solidFill>
                  <a:srgbClr val="C00000"/>
                </a:solidFill>
                <a:latin typeface="Angsana New" pitchFamily="18" charset="-34"/>
              </a:rPr>
              <a:t>มวยไทยและมวยสากลสมัครเล่น</a:t>
            </a:r>
            <a:endParaRPr lang="th-TH" sz="3600" b="1" dirty="0">
              <a:solidFill>
                <a:srgbClr val="C00000"/>
              </a:solidFill>
              <a:latin typeface="Angsana New" pitchFamily="18" charset="-34"/>
            </a:endParaRPr>
          </a:p>
        </p:txBody>
      </p:sp>
      <p:pic>
        <p:nvPicPr>
          <p:cNvPr id="6" name="รูปภาพ 5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81200"/>
            <a:ext cx="3276600" cy="3886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981200"/>
            <a:ext cx="2895600" cy="3886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981200"/>
            <a:ext cx="3027218" cy="3886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-14288"/>
            <a:ext cx="1988127" cy="123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02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สี่เหลี่ยมผืนผ้า 12"/>
          <p:cNvSpPr/>
          <p:nvPr/>
        </p:nvSpPr>
        <p:spPr>
          <a:xfrm>
            <a:off x="0" y="838200"/>
            <a:ext cx="9753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6000" b="1" dirty="0" smtClean="0">
                <a:solidFill>
                  <a:srgbClr val="002060"/>
                </a:solidFill>
              </a:rPr>
              <a:t>  </a:t>
            </a:r>
            <a:r>
              <a:rPr lang="th-TH" sz="4000" b="1" dirty="0" smtClean="0">
                <a:solidFill>
                  <a:srgbClr val="002060"/>
                </a:solidFill>
                <a:latin typeface="Angsana New" pitchFamily="18" charset="-34"/>
              </a:rPr>
              <a:t>งานอื่นๆที่ได้รับมอบหมาย</a:t>
            </a:r>
            <a:endParaRPr lang="th-TH" sz="4000" b="1" dirty="0">
              <a:solidFill>
                <a:srgbClr val="C00000"/>
              </a:solidFill>
              <a:latin typeface="Angsana New" pitchFamily="18" charset="-34"/>
            </a:endParaRPr>
          </a:p>
        </p:txBody>
      </p:sp>
      <p:pic>
        <p:nvPicPr>
          <p:cNvPr id="6" name="รูปภาพ 5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-14288"/>
            <a:ext cx="1988127" cy="1233488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7" y="1648690"/>
            <a:ext cx="4114800" cy="2590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48690"/>
            <a:ext cx="4378036" cy="25561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2" y="4495800"/>
            <a:ext cx="3886200" cy="22097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609" y="4447307"/>
            <a:ext cx="4398818" cy="22582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6110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ไดอะแกรม 9"/>
          <p:cNvGraphicFramePr/>
          <p:nvPr>
            <p:extLst>
              <p:ext uri="{D42A27DB-BD31-4B8C-83A1-F6EECF244321}">
                <p14:modId xmlns:p14="http://schemas.microsoft.com/office/powerpoint/2010/main" val="2695073102"/>
              </p:ext>
            </p:extLst>
          </p:nvPr>
        </p:nvGraphicFramePr>
        <p:xfrm>
          <a:off x="3048000" y="1524000"/>
          <a:ext cx="5562600" cy="3527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สี่เหลี่ยมผืนผ้า 12"/>
          <p:cNvSpPr/>
          <p:nvPr/>
        </p:nvSpPr>
        <p:spPr>
          <a:xfrm>
            <a:off x="0" y="838200"/>
            <a:ext cx="8001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6000" b="1" dirty="0" smtClean="0">
                <a:solidFill>
                  <a:srgbClr val="C00000"/>
                </a:solidFill>
              </a:rPr>
              <a:t>    </a:t>
            </a:r>
            <a:r>
              <a:rPr lang="th-TH" sz="4000" b="1" dirty="0" smtClean="0">
                <a:solidFill>
                  <a:srgbClr val="C00000"/>
                </a:solidFill>
                <a:latin typeface="Angsana New" pitchFamily="18" charset="-34"/>
              </a:rPr>
              <a:t>ปีหน้าจะพัฒนางานอย่างไร นำเสนอ </a:t>
            </a:r>
            <a:r>
              <a:rPr lang="en-US" sz="4000" b="1" dirty="0" smtClean="0">
                <a:solidFill>
                  <a:srgbClr val="C00000"/>
                </a:solidFill>
                <a:latin typeface="Angsana New" pitchFamily="18" charset="-34"/>
              </a:rPr>
              <a:t>2</a:t>
            </a:r>
            <a:r>
              <a:rPr lang="th-TH" sz="4000" b="1" dirty="0" smtClean="0">
                <a:solidFill>
                  <a:srgbClr val="C00000"/>
                </a:solidFill>
                <a:latin typeface="Angsana New" pitchFamily="18" charset="-34"/>
              </a:rPr>
              <a:t> โครงการ</a:t>
            </a:r>
            <a:endParaRPr lang="th-TH" sz="4000" b="1" dirty="0">
              <a:solidFill>
                <a:srgbClr val="C00000"/>
              </a:solidFill>
              <a:latin typeface="Angsana New" pitchFamily="18" charset="-34"/>
            </a:endParaRPr>
          </a:p>
        </p:txBody>
      </p:sp>
      <p:pic>
        <p:nvPicPr>
          <p:cNvPr id="6" name="รูปภาพ 5" descr="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-14288"/>
            <a:ext cx="1988127" cy="1233488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18" y="4953000"/>
            <a:ext cx="2743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6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1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447800"/>
            <a:ext cx="6477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08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65910" y="4724400"/>
            <a:ext cx="8229600" cy="1143000"/>
          </a:xfrm>
        </p:spPr>
        <p:txBody>
          <a:bodyPr/>
          <a:lstStyle/>
          <a:p>
            <a:pPr algn="l"/>
            <a:r>
              <a:rPr lang="th-TH" sz="9600" dirty="0" smtClean="0"/>
              <a:t>         </a:t>
            </a:r>
            <a:r>
              <a:rPr lang="en-US" sz="9600" dirty="0" smtClean="0"/>
              <a:t> Goodbye</a:t>
            </a:r>
            <a:endParaRPr lang="th-TH" sz="9600" dirty="0">
              <a:solidFill>
                <a:srgbClr val="C00000"/>
              </a:solidFill>
            </a:endParaRPr>
          </a:p>
        </p:txBody>
      </p:sp>
      <p:pic>
        <p:nvPicPr>
          <p:cNvPr id="3" name="รูปภาพ 2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854" y="-28143"/>
            <a:ext cx="9144000" cy="1066800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-14288"/>
            <a:ext cx="1988127" cy="1233488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053" y="914400"/>
            <a:ext cx="3800475" cy="4038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1108116" y="685800"/>
            <a:ext cx="8077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solidFill>
                  <a:srgbClr val="002060"/>
                </a:solidFill>
              </a:rPr>
              <a:t>           </a:t>
            </a:r>
          </a:p>
          <a:p>
            <a:r>
              <a:rPr lang="th-TH" sz="2400" b="0" dirty="0" smtClean="0"/>
              <a:t/>
            </a:r>
            <a:br>
              <a:rPr lang="th-TH" sz="2400" b="0" dirty="0" smtClean="0"/>
            </a:br>
            <a:r>
              <a:rPr lang="th-TH" sz="3600" b="0" dirty="0" smtClean="0">
                <a:solidFill>
                  <a:srgbClr val="FFFF00"/>
                </a:solidFill>
                <a:latin typeface="Angsana New" pitchFamily="18" charset="-34"/>
              </a:rPr>
              <a:t>1</a:t>
            </a:r>
            <a:r>
              <a:rPr lang="th-TH" sz="3600" b="0" dirty="0" smtClean="0">
                <a:latin typeface="Angsana New" pitchFamily="18" charset="-34"/>
              </a:rPr>
              <a:t>  </a:t>
            </a:r>
            <a:r>
              <a:rPr lang="th-TH" sz="3600" b="1" dirty="0" smtClean="0">
                <a:solidFill>
                  <a:srgbClr val="002060"/>
                </a:solidFill>
                <a:latin typeface="Angsana New" pitchFamily="18" charset="-34"/>
              </a:rPr>
              <a:t>สรุปงานที่ได้ดำเนินการปีที่ผ่านมาเกิดผลตามเป้าหมายและ </a:t>
            </a:r>
          </a:p>
          <a:p>
            <a:r>
              <a:rPr lang="th-TH" sz="3600" b="1" dirty="0" smtClean="0">
                <a:solidFill>
                  <a:srgbClr val="002060"/>
                </a:solidFill>
                <a:latin typeface="Angsana New" pitchFamily="18" charset="-34"/>
              </a:rPr>
              <a:t>    มีแนวโน้มในการพัฒนางานต่อไปอีก</a:t>
            </a:r>
            <a:br>
              <a:rPr lang="th-TH" sz="3600" b="1" dirty="0" smtClean="0">
                <a:solidFill>
                  <a:srgbClr val="002060"/>
                </a:solidFill>
                <a:latin typeface="Angsana New" pitchFamily="18" charset="-34"/>
              </a:rPr>
            </a:br>
            <a:r>
              <a:rPr lang="en-US" sz="3600" b="1" dirty="0" smtClean="0">
                <a:solidFill>
                  <a:srgbClr val="FFFF00"/>
                </a:solidFill>
                <a:latin typeface="Angsana New" pitchFamily="18" charset="-34"/>
              </a:rPr>
              <a:t>2</a:t>
            </a:r>
            <a:r>
              <a:rPr lang="th-TH" sz="3600" b="1" dirty="0" smtClean="0">
                <a:solidFill>
                  <a:srgbClr val="FFFF00"/>
                </a:solidFill>
                <a:latin typeface="Angsana New" pitchFamily="18" charset="-34"/>
              </a:rPr>
              <a:t>  </a:t>
            </a:r>
            <a:r>
              <a:rPr lang="th-TH" sz="3600" b="1" dirty="0" smtClean="0">
                <a:latin typeface="Angsana New" pitchFamily="18" charset="-34"/>
              </a:rPr>
              <a:t>เห็</a:t>
            </a:r>
            <a:r>
              <a:rPr lang="th-TH" sz="3600" b="1" dirty="0" smtClean="0">
                <a:solidFill>
                  <a:srgbClr val="002060"/>
                </a:solidFill>
                <a:latin typeface="Angsana New" pitchFamily="18" charset="-34"/>
              </a:rPr>
              <a:t>นการบริหารจัดการของกลุ่มสาระฯด้านการบริหาร บริการ</a:t>
            </a:r>
          </a:p>
          <a:p>
            <a:r>
              <a:rPr lang="th-TH" sz="3600" b="1" dirty="0">
                <a:solidFill>
                  <a:srgbClr val="002060"/>
                </a:solidFill>
                <a:latin typeface="Angsana New" pitchFamily="18" charset="-34"/>
              </a:rPr>
              <a:t> </a:t>
            </a:r>
            <a:r>
              <a:rPr lang="th-TH" sz="3600" b="1" dirty="0" smtClean="0">
                <a:solidFill>
                  <a:srgbClr val="002060"/>
                </a:solidFill>
                <a:latin typeface="Angsana New" pitchFamily="18" charset="-34"/>
              </a:rPr>
              <a:t>   และวิชาการ ปัญหา อุปสรรคและการแก้ปัญหาที่ผ่านมา</a:t>
            </a:r>
            <a:br>
              <a:rPr lang="th-TH" sz="3600" b="1" dirty="0" smtClean="0">
                <a:solidFill>
                  <a:srgbClr val="002060"/>
                </a:solidFill>
                <a:latin typeface="Angsana New" pitchFamily="18" charset="-34"/>
              </a:rPr>
            </a:br>
            <a:r>
              <a:rPr lang="en-US" sz="3600" b="1" dirty="0" smtClean="0">
                <a:solidFill>
                  <a:srgbClr val="FFFF00"/>
                </a:solidFill>
                <a:latin typeface="Angsana New" pitchFamily="18" charset="-34"/>
              </a:rPr>
              <a:t>3</a:t>
            </a:r>
            <a:r>
              <a:rPr lang="th-TH" sz="3600" b="1" dirty="0" smtClean="0">
                <a:solidFill>
                  <a:srgbClr val="002060"/>
                </a:solidFill>
                <a:latin typeface="Angsana New" pitchFamily="18" charset="-34"/>
              </a:rPr>
              <a:t>  ผู้บริหารได้ทบทวน ตลอดทั้งได้รับข้อเสนอแนะที่ดี     </a:t>
            </a:r>
          </a:p>
          <a:p>
            <a:r>
              <a:rPr lang="th-TH" sz="3600" b="1" dirty="0" smtClean="0">
                <a:solidFill>
                  <a:srgbClr val="002060"/>
                </a:solidFill>
                <a:latin typeface="Angsana New" pitchFamily="18" charset="-34"/>
              </a:rPr>
              <a:t>     ....จากผู้บริหาร</a:t>
            </a:r>
            <a:endParaRPr lang="th-TH" sz="3600" b="1" dirty="0">
              <a:solidFill>
                <a:srgbClr val="002060"/>
              </a:solidFill>
              <a:latin typeface="Angsana New" pitchFamily="18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209800" y="70495"/>
            <a:ext cx="7467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C00000"/>
                </a:solidFill>
              </a:rPr>
              <a:t>วัตถุประสงค์ในการนำเสนอ </a:t>
            </a:r>
            <a:r>
              <a:rPr lang="en-US" sz="4000" b="1" dirty="0" smtClean="0">
                <a:solidFill>
                  <a:srgbClr val="C00000"/>
                </a:solidFill>
              </a:rPr>
              <a:t>3</a:t>
            </a:r>
            <a:r>
              <a:rPr lang="th-TH" sz="4000" b="1" dirty="0" smtClean="0">
                <a:solidFill>
                  <a:srgbClr val="C00000"/>
                </a:solidFill>
              </a:rPr>
              <a:t> ข้อ ดังนี้</a:t>
            </a:r>
            <a:r>
              <a:rPr lang="th-TH" sz="6000" b="1" dirty="0" smtClean="0">
                <a:solidFill>
                  <a:srgbClr val="C00000"/>
                </a:solidFill>
              </a:rPr>
              <a:t>  </a:t>
            </a: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-14288"/>
            <a:ext cx="1988127" cy="1233488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50" y="5081913"/>
            <a:ext cx="1943100" cy="154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71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dirty="0">
                <a:solidFill>
                  <a:srgbClr val="002060"/>
                </a:solidFill>
              </a:rPr>
              <a:t>บรรลุ</a:t>
            </a:r>
            <a:r>
              <a:rPr lang="th-TH" dirty="0" smtClean="0">
                <a:solidFill>
                  <a:srgbClr val="002060"/>
                </a:solidFill>
              </a:rPr>
              <a:t>วัตถุประสงค์และ</a:t>
            </a:r>
            <a:r>
              <a:rPr lang="th-TH" dirty="0" smtClean="0">
                <a:solidFill>
                  <a:srgbClr val="C00000"/>
                </a:solidFill>
              </a:rPr>
              <a:t>สูงกว่าเป้าหมาย</a:t>
            </a:r>
            <a:endParaRPr lang="th-TH" sz="4000" dirty="0">
              <a:solidFill>
                <a:srgbClr val="C00000"/>
              </a:solidFill>
            </a:endParaRPr>
          </a:p>
        </p:txBody>
      </p:sp>
      <p:sp>
        <p:nvSpPr>
          <p:cNvPr id="7" name="ตัวแทนเนื้อหา 6"/>
          <p:cNvSpPr>
            <a:spLocks noGrp="1"/>
          </p:cNvSpPr>
          <p:nvPr>
            <p:ph idx="1"/>
          </p:nvPr>
        </p:nvSpPr>
        <p:spPr>
          <a:xfrm>
            <a:off x="1295400" y="1189038"/>
            <a:ext cx="7489825" cy="4525962"/>
          </a:xfrm>
        </p:spPr>
        <p:txBody>
          <a:bodyPr/>
          <a:lstStyle/>
          <a:p>
            <a:r>
              <a:rPr lang="th-TH" b="1" dirty="0" smtClean="0"/>
              <a:t>การเก็บเงินค่าบำรุงลูกเสือประจำปี</a:t>
            </a:r>
          </a:p>
          <a:p>
            <a:pPr marL="0" indent="0">
              <a:buNone/>
            </a:pPr>
            <a:r>
              <a:rPr lang="th-TH" b="1" dirty="0" smtClean="0"/>
              <a:t>    </a:t>
            </a:r>
            <a:r>
              <a:rPr lang="th-TH" b="1" dirty="0" smtClean="0">
                <a:solidFill>
                  <a:srgbClr val="C00000"/>
                </a:solidFill>
              </a:rPr>
              <a:t>(ควรกำหนดลงไปในปฏิทินปฏิบัติงาน)</a:t>
            </a:r>
          </a:p>
          <a:p>
            <a:r>
              <a:rPr lang="th-TH" b="1" dirty="0" smtClean="0"/>
              <a:t>การจัดการเรียนการสอนลูกเสือ </a:t>
            </a:r>
            <a:r>
              <a:rPr lang="th-TH" b="1" dirty="0">
                <a:solidFill>
                  <a:srgbClr val="C00000"/>
                </a:solidFill>
              </a:rPr>
              <a:t>ร้อยละ </a:t>
            </a:r>
            <a:r>
              <a:rPr lang="en-US" b="1" dirty="0" smtClean="0">
                <a:solidFill>
                  <a:srgbClr val="C00000"/>
                </a:solidFill>
              </a:rPr>
              <a:t>85</a:t>
            </a:r>
            <a:endParaRPr lang="th-TH" b="1" dirty="0" smtClean="0"/>
          </a:p>
          <a:p>
            <a:r>
              <a:rPr lang="th-TH" b="1" dirty="0" smtClean="0"/>
              <a:t>การจัดการเรียนการสอน</a:t>
            </a:r>
            <a:r>
              <a:rPr lang="th-TH" b="1" dirty="0" err="1" smtClean="0"/>
              <a:t>ยุว</a:t>
            </a:r>
            <a:r>
              <a:rPr lang="th-TH" b="1" dirty="0" smtClean="0"/>
              <a:t>กาชาด </a:t>
            </a:r>
            <a:r>
              <a:rPr lang="th-TH" b="1" dirty="0">
                <a:solidFill>
                  <a:srgbClr val="C00000"/>
                </a:solidFill>
              </a:rPr>
              <a:t>ร้อยละ </a:t>
            </a:r>
            <a:r>
              <a:rPr lang="en-US" b="1" dirty="0" smtClean="0">
                <a:solidFill>
                  <a:srgbClr val="C00000"/>
                </a:solidFill>
              </a:rPr>
              <a:t>85</a:t>
            </a:r>
            <a:endParaRPr lang="th-TH" b="1" dirty="0" smtClean="0"/>
          </a:p>
          <a:p>
            <a:r>
              <a:rPr lang="th-TH" b="1" dirty="0" smtClean="0"/>
              <a:t>การจัดกิจกรรมวันสำคัญ </a:t>
            </a:r>
            <a:r>
              <a:rPr lang="th-TH" b="1" dirty="0">
                <a:solidFill>
                  <a:srgbClr val="C00000"/>
                </a:solidFill>
              </a:rPr>
              <a:t>ร้อยละ </a:t>
            </a:r>
            <a:r>
              <a:rPr lang="en-US" b="1" dirty="0" smtClean="0">
                <a:solidFill>
                  <a:srgbClr val="C00000"/>
                </a:solidFill>
              </a:rPr>
              <a:t>90</a:t>
            </a:r>
            <a:endParaRPr lang="th-TH" b="1" dirty="0" smtClean="0"/>
          </a:p>
          <a:p>
            <a:r>
              <a:rPr lang="th-TH" b="1" dirty="0"/>
              <a:t>กิจกรรมการเข้าค่าย</a:t>
            </a:r>
            <a:r>
              <a:rPr lang="th-TH" b="1" dirty="0" smtClean="0"/>
              <a:t>ลูกเสือ </a:t>
            </a:r>
            <a:r>
              <a:rPr lang="th-TH" b="1" dirty="0">
                <a:solidFill>
                  <a:srgbClr val="C00000"/>
                </a:solidFill>
              </a:rPr>
              <a:t>ร้อยละ </a:t>
            </a:r>
            <a:r>
              <a:rPr lang="en-US" b="1" dirty="0">
                <a:solidFill>
                  <a:srgbClr val="C00000"/>
                </a:solidFill>
              </a:rPr>
              <a:t>100</a:t>
            </a:r>
            <a:endParaRPr lang="th-TH" b="1" dirty="0"/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 bwMode="auto">
          <a:xfrm>
            <a:off x="413657" y="5562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6699"/>
                </a:solidFill>
                <a:latin typeface="Angsana New" pitchFamily="18" charset="-34"/>
                <a:cs typeface="Angsana New" pitchFamily="18" charset="-34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6699"/>
                </a:solidFill>
                <a:latin typeface="Angsana New" pitchFamily="18" charset="-34"/>
                <a:cs typeface="Angsana New" pitchFamily="18" charset="-34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6699"/>
                </a:solidFill>
                <a:latin typeface="Angsana New" pitchFamily="18" charset="-34"/>
                <a:cs typeface="Angsana New" pitchFamily="18" charset="-34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6699"/>
                </a:solidFill>
                <a:latin typeface="Angsana New" pitchFamily="18" charset="-34"/>
                <a:cs typeface="Angsana New" pitchFamily="18" charset="-34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6699"/>
                </a:solidFill>
                <a:latin typeface="Angsana New" pitchFamily="18" charset="-34"/>
                <a:cs typeface="Angsana New" pitchFamily="18" charset="-34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6699"/>
                </a:solidFill>
                <a:latin typeface="Angsana New" pitchFamily="18" charset="-34"/>
                <a:cs typeface="Angsana New" pitchFamily="18" charset="-34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6699"/>
                </a:solidFill>
                <a:latin typeface="Angsana New" pitchFamily="18" charset="-34"/>
                <a:cs typeface="Angsana New" pitchFamily="18" charset="-34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6699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pPr algn="l"/>
            <a:r>
              <a:rPr lang="th-TH" sz="5400" dirty="0" smtClean="0">
                <a:solidFill>
                  <a:srgbClr val="FF0000"/>
                </a:solidFill>
              </a:rPr>
              <a:t>เป็น</a:t>
            </a:r>
            <a:r>
              <a:rPr lang="th-TH" sz="5400" dirty="0">
                <a:solidFill>
                  <a:srgbClr val="FF0000"/>
                </a:solidFill>
              </a:rPr>
              <a:t>ที่น่าพอใจ </a:t>
            </a:r>
            <a:r>
              <a:rPr lang="th-TH" sz="5400" dirty="0" smtClean="0">
                <a:solidFill>
                  <a:srgbClr val="002060"/>
                </a:solidFill>
              </a:rPr>
              <a:t>และควรพัฒนาอย่างต่อเนื่อง</a:t>
            </a:r>
            <a:endParaRPr lang="th-TH" sz="5400" dirty="0">
              <a:solidFill>
                <a:srgbClr val="002060"/>
              </a:solidFill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2514600"/>
            <a:ext cx="1179616" cy="328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8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09" y="1020903"/>
            <a:ext cx="7672387" cy="5146533"/>
          </a:xfrm>
          <a:prstGeom prst="rect">
            <a:avLst/>
          </a:prstGeom>
        </p:spPr>
      </p:pic>
      <p:pic>
        <p:nvPicPr>
          <p:cNvPr id="7" name="ตัวแทนเนื้อหา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596" y="5685311"/>
            <a:ext cx="952500" cy="904875"/>
          </a:xfrm>
        </p:spPr>
      </p:pic>
      <p:pic>
        <p:nvPicPr>
          <p:cNvPr id="8" name="ตัวแทนเนื้อหา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5664" y="5766086"/>
            <a:ext cx="9525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ตัวแทนเนื้อหา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6405" y="5738377"/>
            <a:ext cx="9525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ตัวแทนเนื้อหา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2230" y="5715000"/>
            <a:ext cx="9525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ตัวแทนเนื้อหา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2527" y="5738376"/>
            <a:ext cx="9525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ตัวแทนเนื้อหา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7656" y="5714999"/>
            <a:ext cx="9525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ตัวแทนเนื้อหา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0299" y="5738377"/>
            <a:ext cx="9525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33" y="152400"/>
            <a:ext cx="769794" cy="762000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53" y="152400"/>
            <a:ext cx="769794" cy="762000"/>
          </a:xfrm>
          <a:prstGeom prst="rect">
            <a:avLst/>
          </a:prstGeom>
        </p:spPr>
      </p:pic>
      <p:pic>
        <p:nvPicPr>
          <p:cNvPr id="16" name="รูปภาพ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983" y="152400"/>
            <a:ext cx="769794" cy="762000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659" y="152400"/>
            <a:ext cx="769794" cy="762000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480" y="152400"/>
            <a:ext cx="769794" cy="762000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258" y="103910"/>
            <a:ext cx="769794" cy="762000"/>
          </a:xfrm>
          <a:prstGeom prst="rect">
            <a:avLst/>
          </a:prstGeom>
        </p:spPr>
      </p:pic>
      <p:pic>
        <p:nvPicPr>
          <p:cNvPr id="20" name="รูปภาพ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111" y="152401"/>
            <a:ext cx="769794" cy="762000"/>
          </a:xfrm>
          <a:prstGeom prst="rect">
            <a:avLst/>
          </a:prstGeom>
        </p:spPr>
      </p:pic>
      <p:pic>
        <p:nvPicPr>
          <p:cNvPr id="21" name="รูปภาพ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052" y="152400"/>
            <a:ext cx="769794" cy="762000"/>
          </a:xfrm>
          <a:prstGeom prst="rect">
            <a:avLst/>
          </a:prstGeom>
        </p:spPr>
      </p:pic>
      <p:pic>
        <p:nvPicPr>
          <p:cNvPr id="22" name="รูปภาพ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59328"/>
            <a:ext cx="769794" cy="762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0299" y="1143000"/>
            <a:ext cx="7659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2060"/>
                </a:solidFill>
              </a:rPr>
              <a:t>กิจกรรมยามว่างของผู้กำกับลูกเสือ </a:t>
            </a:r>
            <a:r>
              <a:rPr lang="th-TH" b="1" dirty="0" smtClean="0">
                <a:solidFill>
                  <a:srgbClr val="C00000"/>
                </a:solidFill>
              </a:rPr>
              <a:t>“คนสวยวันนี้”</a:t>
            </a:r>
            <a:endParaRPr lang="th-TH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14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034670"/>
            <a:ext cx="8229600" cy="807460"/>
          </a:xfrm>
        </p:spPr>
        <p:txBody>
          <a:bodyPr/>
          <a:lstStyle/>
          <a:p>
            <a:r>
              <a:rPr lang="th-TH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สรุปผลการ</a:t>
            </a:r>
            <a:r>
              <a:rPr lang="th-TH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ปฏิบัติงาน </a:t>
            </a:r>
            <a:r>
              <a:rPr lang="th-TH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ปีการศึกษา 2558</a:t>
            </a:r>
            <a:br>
              <a:rPr lang="th-TH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solidFill>
                  <a:srgbClr val="002060"/>
                </a:solidFill>
              </a:rPr>
              <a:t/>
            </a:r>
            <a:br>
              <a:rPr lang="th-TH" dirty="0" smtClean="0">
                <a:solidFill>
                  <a:srgbClr val="002060"/>
                </a:solidFill>
              </a:rPr>
            </a:b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34975" y="5029200"/>
            <a:ext cx="8709025" cy="4525962"/>
          </a:xfrm>
        </p:spPr>
        <p:txBody>
          <a:bodyPr/>
          <a:lstStyle/>
          <a:p>
            <a:pPr>
              <a:buNone/>
            </a:pPr>
            <a:endParaRPr lang="th-TH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th-TH" sz="3200" b="1" dirty="0" smtClean="0">
                <a:solidFill>
                  <a:srgbClr val="002060"/>
                </a:solidFill>
              </a:rPr>
              <a:t>โรงเรียนศรี</a:t>
            </a:r>
            <a:r>
              <a:rPr lang="th-TH" sz="3200" b="1" dirty="0" err="1" smtClean="0">
                <a:solidFill>
                  <a:srgbClr val="002060"/>
                </a:solidFill>
              </a:rPr>
              <a:t>สำโรงชนูป</a:t>
            </a:r>
            <a:r>
              <a:rPr lang="th-TH" sz="3200" b="1" dirty="0" smtClean="0">
                <a:solidFill>
                  <a:srgbClr val="002060"/>
                </a:solidFill>
              </a:rPr>
              <a:t>ถัมภ์  สำนักงานเขตพื้นที่การศึกษามัธยมศึกษา เขต 38</a:t>
            </a:r>
          </a:p>
          <a:p>
            <a:pPr>
              <a:buNone/>
            </a:pPr>
            <a:endParaRPr lang="th-TH" sz="3200" b="1" dirty="0" smtClean="0">
              <a:solidFill>
                <a:srgbClr val="002060"/>
              </a:solidFill>
            </a:endParaRPr>
          </a:p>
          <a:p>
            <a:endParaRPr lang="th-TH" dirty="0"/>
          </a:p>
        </p:txBody>
      </p:sp>
      <p:pic>
        <p:nvPicPr>
          <p:cNvPr id="10242" name="Picture 2" descr="http://www.thaischool1.in.th/_files_school/64100418/person/64100418_0_20160126-193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849111"/>
            <a:ext cx="1752600" cy="20535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http://www.thaischool1.in.th/_files_school/64100418/person/64100418_0_20151228-1404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5252" y="2314185"/>
            <a:ext cx="2057400" cy="23820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6" name="Picture 6" descr="http://www.thaischool1.in.th/_files_school/64100418/person/64100418_0_20151228-1404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4100" y="2562614"/>
            <a:ext cx="1752600" cy="2133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8" name="Picture 8" descr="http://www.thaischool1.in.th/_files_school/64100418/person/64100418_0_20160126-1936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46601" y="3023351"/>
            <a:ext cx="1633565" cy="19773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50" name="Picture 10" descr="http://www.thaischool1.in.th/_files_school/64100418/person/64100418_0_20151228-14033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2522131"/>
            <a:ext cx="1607801" cy="190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สี่เหลี่ยมผืนผ้า 9"/>
          <p:cNvSpPr/>
          <p:nvPr/>
        </p:nvSpPr>
        <p:spPr>
          <a:xfrm>
            <a:off x="2286000" y="4800600"/>
            <a:ext cx="1828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นายชวลิต รำขวัญ</a:t>
            </a:r>
            <a:endParaRPr lang="th-TH" sz="2000" dirty="0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4114800" y="4800600"/>
            <a:ext cx="14350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นายวีระ สินอำพล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5638800" y="4800600"/>
            <a:ext cx="19271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นางสาวกุลยา 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หลำ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พรหม</a:t>
            </a:r>
            <a:endParaRPr lang="th-TH" sz="2000" dirty="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7467600" y="4800600"/>
            <a:ext cx="1412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นายบุญฤทธิ์  </a:t>
            </a:r>
            <a:r>
              <a:rPr lang="th-TH" sz="1800" b="1" dirty="0" err="1" smtClean="0">
                <a:latin typeface="TH SarabunPSK" pitchFamily="34" charset="-34"/>
                <a:cs typeface="TH SarabunPSK" pitchFamily="34" charset="-34"/>
              </a:rPr>
              <a:t>อยู่คร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762000" y="4800600"/>
            <a:ext cx="17043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นายบุญเกิด  เผือกใต้ </a:t>
            </a:r>
            <a:endParaRPr lang="th-TH" sz="2000" dirty="0"/>
          </a:p>
        </p:txBody>
      </p:sp>
      <p:pic>
        <p:nvPicPr>
          <p:cNvPr id="15" name="รูปภาพ 14" descr="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pic>
        <p:nvPicPr>
          <p:cNvPr id="16" name="รูปภาพ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-62996"/>
            <a:ext cx="1988127" cy="12334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err="1" smtClean="0">
                <a:solidFill>
                  <a:srgbClr val="FF0000"/>
                </a:solidFill>
              </a:rPr>
              <a:t>เว็ปไซค์</a:t>
            </a:r>
            <a:r>
              <a:rPr lang="th-TH" dirty="0" smtClean="0">
                <a:solidFill>
                  <a:srgbClr val="FF0000"/>
                </a:solidFill>
              </a:rPr>
              <a:t> ส่งงานกลุ่มสาระฯ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143000" y="914400"/>
            <a:ext cx="7489825" cy="2286000"/>
          </a:xfrm>
        </p:spPr>
        <p:txBody>
          <a:bodyPr/>
          <a:lstStyle/>
          <a:p>
            <a:pPr marL="0" indent="0">
              <a:buNone/>
            </a:pPr>
            <a:r>
              <a:rPr lang="en-US" sz="9600" dirty="0" smtClean="0"/>
              <a:t>   </a:t>
            </a:r>
            <a:r>
              <a:rPr lang="en-US" sz="9600" dirty="0" err="1" smtClean="0">
                <a:solidFill>
                  <a:srgbClr val="0070C0"/>
                </a:solidFill>
              </a:rPr>
              <a:t>kruboonkerd</a:t>
            </a:r>
            <a:r>
              <a:rPr lang="th-TH" sz="9600" dirty="0" smtClean="0">
                <a:solidFill>
                  <a:srgbClr val="0070C0"/>
                </a:solidFill>
              </a:rPr>
              <a:t>.</a:t>
            </a:r>
            <a:r>
              <a:rPr lang="en-US" sz="9600" dirty="0" smtClean="0">
                <a:solidFill>
                  <a:srgbClr val="0070C0"/>
                </a:solidFill>
              </a:rPr>
              <a:t>com</a:t>
            </a:r>
            <a:endParaRPr lang="th-TH" sz="9600" dirty="0">
              <a:solidFill>
                <a:srgbClr val="0070C0"/>
              </a:solidFill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0" y="2892879"/>
            <a:ext cx="4419600" cy="2933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ชื่อเรื่อง 1"/>
          <p:cNvSpPr txBox="1">
            <a:spLocks/>
          </p:cNvSpPr>
          <p:nvPr/>
        </p:nvSpPr>
        <p:spPr bwMode="auto">
          <a:xfrm>
            <a:off x="495300" y="2057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6699"/>
                </a:solidFill>
                <a:latin typeface="Angsana New" pitchFamily="18" charset="-34"/>
                <a:cs typeface="Angsana New" pitchFamily="18" charset="-34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6699"/>
                </a:solidFill>
                <a:latin typeface="Angsana New" pitchFamily="18" charset="-34"/>
                <a:cs typeface="Angsana New" pitchFamily="18" charset="-34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6699"/>
                </a:solidFill>
                <a:latin typeface="Angsana New" pitchFamily="18" charset="-34"/>
                <a:cs typeface="Angsana New" pitchFamily="18" charset="-34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6699"/>
                </a:solidFill>
                <a:latin typeface="Angsana New" pitchFamily="18" charset="-34"/>
                <a:cs typeface="Angsana New" pitchFamily="18" charset="-34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6699"/>
                </a:solidFill>
                <a:latin typeface="Angsana New" pitchFamily="18" charset="-34"/>
                <a:cs typeface="Angsana New" pitchFamily="18" charset="-34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6699"/>
                </a:solidFill>
                <a:latin typeface="Angsana New" pitchFamily="18" charset="-34"/>
                <a:cs typeface="Angsana New" pitchFamily="18" charset="-34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6699"/>
                </a:solidFill>
                <a:latin typeface="Angsana New" pitchFamily="18" charset="-34"/>
                <a:cs typeface="Angsana New" pitchFamily="18" charset="-34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6699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r>
              <a:rPr lang="th-TH" sz="4000" dirty="0" smtClean="0">
                <a:solidFill>
                  <a:srgbClr val="002060"/>
                </a:solidFill>
              </a:rPr>
              <a:t>ส่งงานที่ได้รับมอบหมาย</a:t>
            </a:r>
            <a:endParaRPr lang="th-TH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28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62000" y="1981200"/>
            <a:ext cx="8229600" cy="1143000"/>
          </a:xfrm>
        </p:spPr>
        <p:txBody>
          <a:bodyPr/>
          <a:lstStyle/>
          <a:p>
            <a:pPr algn="l"/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sz="3600" u="sng" dirty="0" smtClean="0">
                <a:solidFill>
                  <a:srgbClr val="C00000"/>
                </a:solidFill>
              </a:rPr>
              <a:t>ปีที่ผ่านมาได้จัด </a:t>
            </a:r>
            <a:br>
              <a:rPr lang="th-TH" sz="3600" u="sng" dirty="0" smtClean="0">
                <a:solidFill>
                  <a:srgbClr val="C00000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1</a:t>
            </a:r>
            <a:r>
              <a:rPr lang="th-TH" sz="3600" dirty="0" smtClean="0">
                <a:solidFill>
                  <a:schemeClr val="tx1"/>
                </a:solidFill>
              </a:rPr>
              <a:t>.โ</a:t>
            </a:r>
            <a:r>
              <a:rPr lang="th-TH" sz="3600" dirty="0" smtClean="0">
                <a:solidFill>
                  <a:srgbClr val="002060"/>
                </a:solidFill>
              </a:rPr>
              <a:t>ครงการพัฒนาการจัดการเรียนรู้สุขศึกษาและพลศึกษา</a:t>
            </a:r>
            <a:br>
              <a:rPr lang="th-TH" sz="3600" dirty="0" smtClean="0">
                <a:solidFill>
                  <a:srgbClr val="002060"/>
                </a:solidFill>
              </a:rPr>
            </a:br>
            <a:r>
              <a:rPr lang="th-TH" sz="3600" dirty="0" smtClean="0">
                <a:solidFill>
                  <a:srgbClr val="C00000"/>
                </a:solidFill>
              </a:rPr>
              <a:t>บรรลุวัตถุประสงค์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th-TH" sz="3600" dirty="0" smtClean="0">
                <a:solidFill>
                  <a:srgbClr val="C00000"/>
                </a:solidFill>
              </a:rPr>
              <a:t> </a:t>
            </a:r>
            <a:r>
              <a:rPr lang="th-TH" sz="3600" u="sng" dirty="0" smtClean="0">
                <a:solidFill>
                  <a:schemeClr val="tx1"/>
                </a:solidFill>
              </a:rPr>
              <a:t>ร้อยละ </a:t>
            </a:r>
            <a:r>
              <a:rPr lang="en-US" sz="3600" u="sng" dirty="0" smtClean="0">
                <a:solidFill>
                  <a:schemeClr val="tx1"/>
                </a:solidFill>
              </a:rPr>
              <a:t>8</a:t>
            </a:r>
            <a:r>
              <a:rPr lang="en-US" sz="3600" u="sng" dirty="0">
                <a:solidFill>
                  <a:schemeClr val="tx1"/>
                </a:solidFill>
              </a:rPr>
              <a:t>0</a:t>
            </a:r>
            <a:r>
              <a:rPr lang="en-US" sz="3600" u="sng" dirty="0" smtClean="0">
                <a:solidFill>
                  <a:schemeClr val="tx1"/>
                </a:solidFill>
              </a:rPr>
              <a:t/>
            </a:r>
            <a:br>
              <a:rPr lang="en-US" sz="3600" u="sng" dirty="0" smtClean="0">
                <a:solidFill>
                  <a:schemeClr val="tx1"/>
                </a:solidFill>
              </a:rPr>
            </a:br>
            <a:r>
              <a:rPr lang="th-TH" sz="3600" dirty="0" smtClean="0">
                <a:solidFill>
                  <a:srgbClr val="C00000"/>
                </a:solidFill>
              </a:rPr>
              <a:t>พัฒนาขึ้น</a:t>
            </a:r>
            <a:r>
              <a:rPr lang="th-TH" sz="3600" dirty="0" smtClean="0">
                <a:solidFill>
                  <a:schemeClr val="tx1"/>
                </a:solidFill>
              </a:rPr>
              <a:t>ด้านการจัดการเรียนการสอน วิชาสุขศึกษา / พลศึกษา</a:t>
            </a:r>
            <a:br>
              <a:rPr lang="th-TH" sz="3600" dirty="0" smtClean="0">
                <a:solidFill>
                  <a:schemeClr val="tx1"/>
                </a:solidFill>
              </a:rPr>
            </a:br>
            <a:r>
              <a:rPr lang="th-TH" sz="3600" dirty="0" smtClean="0">
                <a:solidFill>
                  <a:schemeClr val="tx1"/>
                </a:solidFill>
              </a:rPr>
              <a:t>ลดลงบางวิชาคือวิชาพลศึกษา</a:t>
            </a:r>
            <a:r>
              <a:rPr lang="th-TH" sz="3600" dirty="0">
                <a:solidFill>
                  <a:schemeClr val="tx1"/>
                </a:solidFill>
              </a:rPr>
              <a:t> </a:t>
            </a:r>
            <a:r>
              <a:rPr lang="th-TH" sz="3600" dirty="0" smtClean="0">
                <a:solidFill>
                  <a:schemeClr val="tx1"/>
                </a:solidFill>
              </a:rPr>
              <a:t>เพราะขาดสื่ออุปกรณ์</a:t>
            </a:r>
            <a:r>
              <a:rPr lang="en-US" sz="3600" u="sng" dirty="0" smtClean="0">
                <a:solidFill>
                  <a:schemeClr val="tx1"/>
                </a:solidFill>
              </a:rPr>
              <a:t/>
            </a:r>
            <a:br>
              <a:rPr lang="en-US" sz="3600" u="sng" dirty="0" smtClean="0">
                <a:solidFill>
                  <a:schemeClr val="tx1"/>
                </a:solidFill>
              </a:rPr>
            </a:br>
            <a:r>
              <a:rPr lang="th-TH" sz="3600" dirty="0" smtClean="0">
                <a:solidFill>
                  <a:srgbClr val="C00000"/>
                </a:solidFill>
              </a:rPr>
              <a:t>สูงกว่าเป้าหมาย</a:t>
            </a:r>
            <a:r>
              <a:rPr lang="th-TH" sz="3600" dirty="0" smtClean="0">
                <a:solidFill>
                  <a:schemeClr val="tx1"/>
                </a:solidFill>
              </a:rPr>
              <a:t>การจัดการเรียนกีฬาสู่ความเป็นเลิศ ร้อยละ </a:t>
            </a:r>
            <a:r>
              <a:rPr lang="en-US" sz="3600" dirty="0" smtClean="0">
                <a:solidFill>
                  <a:schemeClr val="tx1"/>
                </a:solidFill>
              </a:rPr>
              <a:t>90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2</a:t>
            </a:r>
            <a:r>
              <a:rPr lang="th-TH" sz="3600" dirty="0" smtClean="0">
                <a:solidFill>
                  <a:schemeClr val="tx1"/>
                </a:solidFill>
              </a:rPr>
              <a:t>.งานอื่นๆที่ได้รับมอบหมาย  </a:t>
            </a:r>
            <a:r>
              <a:rPr lang="th-TH" sz="3600" u="sng" dirty="0" smtClean="0">
                <a:solidFill>
                  <a:schemeClr val="tx1"/>
                </a:solidFill>
              </a:rPr>
              <a:t>ร้อยละ </a:t>
            </a:r>
            <a:r>
              <a:rPr lang="en-US" sz="3600" u="sng" dirty="0" smtClean="0">
                <a:solidFill>
                  <a:schemeClr val="tx1"/>
                </a:solidFill>
              </a:rPr>
              <a:t>75 </a:t>
            </a:r>
            <a:r>
              <a:rPr lang="th-TH" sz="3600" u="sng" dirty="0" smtClean="0">
                <a:solidFill>
                  <a:schemeClr val="tx1"/>
                </a:solidFill>
              </a:rPr>
              <a:t/>
            </a:r>
            <a:br>
              <a:rPr lang="th-TH" sz="3600" u="sng" dirty="0" smtClean="0">
                <a:solidFill>
                  <a:schemeClr val="tx1"/>
                </a:solidFill>
              </a:rPr>
            </a:br>
            <a:r>
              <a:rPr lang="th-TH" sz="3600" u="sng" dirty="0">
                <a:solidFill>
                  <a:schemeClr val="tx1"/>
                </a:solidFill>
              </a:rPr>
              <a:t> </a:t>
            </a:r>
            <a:r>
              <a:rPr lang="th-TH" sz="3600" dirty="0" smtClean="0">
                <a:solidFill>
                  <a:schemeClr val="tx1"/>
                </a:solidFill>
              </a:rPr>
              <a:t>(ควรมีขอบข่ายงานที่ชัดเจนมากกว่านี้)</a:t>
            </a:r>
            <a:br>
              <a:rPr lang="th-TH" sz="3600" dirty="0" smtClean="0">
                <a:solidFill>
                  <a:schemeClr val="tx1"/>
                </a:solidFill>
              </a:rPr>
            </a:br>
            <a:endParaRPr lang="th-TH" sz="3600" dirty="0">
              <a:solidFill>
                <a:schemeClr val="tx1"/>
              </a:solidFill>
            </a:endParaRPr>
          </a:p>
        </p:txBody>
      </p:sp>
      <p:pic>
        <p:nvPicPr>
          <p:cNvPr id="4" name="รูปภาพ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-14288"/>
            <a:ext cx="1988127" cy="1233488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540" y="4495800"/>
            <a:ext cx="1436077" cy="1400175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1" y="4495800"/>
            <a:ext cx="1313072" cy="12802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-14288"/>
            <a:ext cx="1988127" cy="1233488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143000"/>
            <a:ext cx="1670538" cy="1628775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438400"/>
            <a:ext cx="1514231" cy="1476375"/>
          </a:xfrm>
          <a:prstGeom prst="rect">
            <a:avLst/>
          </a:prstGeom>
        </p:spPr>
      </p:pic>
      <p:sp>
        <p:nvSpPr>
          <p:cNvPr id="7" name="ชื่อเรื่อง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8" name="รูปภาพ 7" descr="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81200" y="838200"/>
            <a:ext cx="5265092" cy="548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ไดอะแกรม 9"/>
          <p:cNvGraphicFramePr/>
          <p:nvPr>
            <p:extLst>
              <p:ext uri="{D42A27DB-BD31-4B8C-83A1-F6EECF244321}">
                <p14:modId xmlns:p14="http://schemas.microsoft.com/office/powerpoint/2010/main" val="1333366265"/>
              </p:ext>
            </p:extLst>
          </p:nvPr>
        </p:nvGraphicFramePr>
        <p:xfrm>
          <a:off x="3048000" y="1524000"/>
          <a:ext cx="5562600" cy="3527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สี่เหลี่ยมผืนผ้า 12"/>
          <p:cNvSpPr/>
          <p:nvPr/>
        </p:nvSpPr>
        <p:spPr>
          <a:xfrm>
            <a:off x="0" y="838200"/>
            <a:ext cx="853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6000" b="1" dirty="0" smtClean="0">
                <a:solidFill>
                  <a:srgbClr val="002060"/>
                </a:solidFill>
              </a:rPr>
              <a:t>  </a:t>
            </a:r>
            <a:r>
              <a:rPr lang="th-TH" sz="3600" b="1" dirty="0" smtClean="0">
                <a:solidFill>
                  <a:srgbClr val="002060"/>
                </a:solidFill>
                <a:latin typeface="Angsana New" pitchFamily="18" charset="-34"/>
              </a:rPr>
              <a:t>ปัญหา อุปสรรค์ การแก้ปัญหา </a:t>
            </a:r>
            <a:r>
              <a:rPr lang="th-TH" sz="3600" b="1" dirty="0" smtClean="0">
                <a:solidFill>
                  <a:srgbClr val="C00000"/>
                </a:solidFill>
                <a:latin typeface="Angsana New" pitchFamily="18" charset="-34"/>
              </a:rPr>
              <a:t>วิชาสุขศึกษา ม.</a:t>
            </a:r>
            <a:r>
              <a:rPr lang="en-US" sz="3600" b="1" dirty="0" smtClean="0">
                <a:solidFill>
                  <a:srgbClr val="C00000"/>
                </a:solidFill>
                <a:latin typeface="Angsana New" pitchFamily="18" charset="-34"/>
              </a:rPr>
              <a:t>1</a:t>
            </a:r>
            <a:r>
              <a:rPr lang="th-TH" sz="3600" b="1" dirty="0" smtClean="0">
                <a:solidFill>
                  <a:srgbClr val="C00000"/>
                </a:solidFill>
                <a:latin typeface="Angsana New" pitchFamily="18" charset="-34"/>
              </a:rPr>
              <a:t>-</a:t>
            </a:r>
            <a:r>
              <a:rPr lang="en-US" sz="3600" b="1" dirty="0">
                <a:solidFill>
                  <a:srgbClr val="C00000"/>
                </a:solidFill>
                <a:latin typeface="Angsana New" pitchFamily="18" charset="-34"/>
              </a:rPr>
              <a:t>6</a:t>
            </a:r>
            <a:endParaRPr lang="th-TH" sz="3600" b="1" dirty="0">
              <a:solidFill>
                <a:srgbClr val="C00000"/>
              </a:solidFill>
              <a:latin typeface="Angsana New" pitchFamily="18" charset="-34"/>
            </a:endParaRPr>
          </a:p>
        </p:txBody>
      </p:sp>
      <p:pic>
        <p:nvPicPr>
          <p:cNvPr id="6" name="รูปภาพ 5" descr="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-14288"/>
            <a:ext cx="1988127" cy="1233488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53862"/>
            <a:ext cx="2743200" cy="32515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theme/theme1.xml><?xml version="1.0" encoding="utf-8"?>
<a:theme xmlns:a="http://schemas.openxmlformats.org/drawingml/2006/main" name="dpu_template_166">
  <a:themeElements>
    <a:clrScheme name="Presentation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3">
      <a:majorFont>
        <a:latin typeface="Angsana New"/>
        <a:ea typeface=""/>
        <a:cs typeface="Angsana New"/>
      </a:majorFont>
      <a:minorFont>
        <a:latin typeface="Angsana New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dpu_template_166</Template>
  <TotalTime>651</TotalTime>
  <Words>428</Words>
  <Application>Microsoft Office PowerPoint</Application>
  <PresentationFormat>นำเสนอทางหน้าจอ (4:3)</PresentationFormat>
  <Paragraphs>62</Paragraphs>
  <Slides>19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19</vt:i4>
      </vt:variant>
    </vt:vector>
  </HeadingPairs>
  <TitlesOfParts>
    <vt:vector size="20" baseType="lpstr">
      <vt:lpstr>dpu_template_166</vt:lpstr>
      <vt:lpstr>สรุปผลการปฏิบัติงาน                           ปีการศึกษา 2558         ปีที่ผ่านมาทำอะไร?</vt:lpstr>
      <vt:lpstr>งานนำเสนอ PowerPoint</vt:lpstr>
      <vt:lpstr>บรรลุวัตถุประสงค์และสูงกว่าเป้าหมาย</vt:lpstr>
      <vt:lpstr>งานนำเสนอ PowerPoint</vt:lpstr>
      <vt:lpstr>สรุปผลการปฏิบัติงาน ปีการศึกษา 2558   </vt:lpstr>
      <vt:lpstr>เว็ปไซค์ ส่งงานกลุ่มสาระฯ</vt:lpstr>
      <vt:lpstr>  ปีที่ผ่านมาได้จัด  1.โครงการพัฒนาการจัดการเรียนรู้สุขศึกษาและพลศึกษา บรรลุวัตถุประสงค์  ร้อยละ 80 พัฒนาขึ้นด้านการจัดการเรียนการสอน วิชาสุขศึกษา / พลศึกษา ลดลงบางวิชาคือวิชาพลศึกษา เพราะขาดสื่ออุปกรณ์ สูงกว่าเป้าหมายการจัดการเรียนกีฬาสู่ความเป็นเลิศ ร้อยละ 90 2.งานอื่นๆที่ได้รับมอบหมาย  ร้อยละ 75   (ควรมีขอบข่ายงานที่ชัดเจนมากกว่านี้)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          Goodbye</vt:lpstr>
    </vt:vector>
  </TitlesOfParts>
  <Company>ssr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songsoem</dc:creator>
  <cp:lastModifiedBy>NSENETWORK</cp:lastModifiedBy>
  <cp:revision>79</cp:revision>
  <cp:lastPrinted>2016-03-04T16:48:08Z</cp:lastPrinted>
  <dcterms:created xsi:type="dcterms:W3CDTF">2016-02-27T07:16:06Z</dcterms:created>
  <dcterms:modified xsi:type="dcterms:W3CDTF">2016-03-08T04:56:58Z</dcterms:modified>
</cp:coreProperties>
</file>